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46"/>
  </p:notesMasterIdLst>
  <p:sldIdLst>
    <p:sldId id="579" r:id="rId3"/>
    <p:sldId id="603" r:id="rId4"/>
    <p:sldId id="612" r:id="rId5"/>
    <p:sldId id="613" r:id="rId6"/>
    <p:sldId id="614" r:id="rId7"/>
    <p:sldId id="615" r:id="rId8"/>
    <p:sldId id="616" r:id="rId9"/>
    <p:sldId id="539" r:id="rId10"/>
    <p:sldId id="607" r:id="rId11"/>
    <p:sldId id="639" r:id="rId12"/>
    <p:sldId id="690" r:id="rId13"/>
    <p:sldId id="640" r:id="rId14"/>
    <p:sldId id="641" r:id="rId15"/>
    <p:sldId id="642" r:id="rId16"/>
    <p:sldId id="617" r:id="rId17"/>
    <p:sldId id="643" r:id="rId18"/>
    <p:sldId id="608" r:id="rId19"/>
    <p:sldId id="650" r:id="rId20"/>
    <p:sldId id="663" r:id="rId21"/>
    <p:sldId id="619" r:id="rId22"/>
    <p:sldId id="651" r:id="rId23"/>
    <p:sldId id="687" r:id="rId24"/>
    <p:sldId id="665" r:id="rId25"/>
    <p:sldId id="666" r:id="rId26"/>
    <p:sldId id="667" r:id="rId27"/>
    <p:sldId id="668" r:id="rId28"/>
    <p:sldId id="669" r:id="rId29"/>
    <p:sldId id="670" r:id="rId30"/>
    <p:sldId id="671" r:id="rId31"/>
    <p:sldId id="672" r:id="rId32"/>
    <p:sldId id="688" r:id="rId33"/>
    <p:sldId id="689" r:id="rId34"/>
    <p:sldId id="673" r:id="rId35"/>
    <p:sldId id="691" r:id="rId36"/>
    <p:sldId id="674" r:id="rId37"/>
    <p:sldId id="675" r:id="rId38"/>
    <p:sldId id="676" r:id="rId39"/>
    <p:sldId id="677" r:id="rId40"/>
    <p:sldId id="678" r:id="rId41"/>
    <p:sldId id="679" r:id="rId42"/>
    <p:sldId id="609" r:id="rId43"/>
    <p:sldId id="610" r:id="rId44"/>
    <p:sldId id="611" r:id="rId45"/>
  </p:sldIdLst>
  <p:sldSz cx="9144000" cy="6858000" type="screen4x3"/>
  <p:notesSz cx="6858000" cy="9144000"/>
  <p:custDataLst>
    <p:tags r:id="rId47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5325B"/>
    <a:srgbClr val="175079"/>
    <a:srgbClr val="A4B543"/>
    <a:srgbClr val="C5D64C"/>
    <a:srgbClr val="DB4126"/>
    <a:srgbClr val="000000"/>
    <a:srgbClr val="3B3B3B"/>
    <a:srgbClr val="062474"/>
    <a:srgbClr val="D4E6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286" autoAdjust="0"/>
  </p:normalViewPr>
  <p:slideViewPr>
    <p:cSldViewPr snapToGrid="0">
      <p:cViewPr varScale="1">
        <p:scale>
          <a:sx n="115" d="100"/>
          <a:sy n="115" d="100"/>
        </p:scale>
        <p:origin x="984" y="102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microsoft.com/office/2016/11/relationships/changesInfo" Target="changesInfos/changesInfo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강환수" userId="f1cac8d9-9172-4d6c-9b10-74cb51d57900" providerId="ADAL" clId="{68F0ED93-04D3-4BC8-8738-06BDA87D2950}"/>
    <pc:docChg chg="custSel addSld delSld modSld">
      <pc:chgData name="강환수" userId="f1cac8d9-9172-4d6c-9b10-74cb51d57900" providerId="ADAL" clId="{68F0ED93-04D3-4BC8-8738-06BDA87D2950}" dt="2022-05-26T01:26:27.816" v="684" actId="14100"/>
      <pc:docMkLst>
        <pc:docMk/>
      </pc:docMkLst>
      <pc:sldChg chg="addSp modSp">
        <pc:chgData name="강환수" userId="f1cac8d9-9172-4d6c-9b10-74cb51d57900" providerId="ADAL" clId="{68F0ED93-04D3-4BC8-8738-06BDA87D2950}" dt="2022-05-26T01:00:39.909" v="436" actId="14100"/>
        <pc:sldMkLst>
          <pc:docMk/>
          <pc:sldMk cId="646009797" sldId="607"/>
        </pc:sldMkLst>
        <pc:spChg chg="add mod">
          <ac:chgData name="강환수" userId="f1cac8d9-9172-4d6c-9b10-74cb51d57900" providerId="ADAL" clId="{68F0ED93-04D3-4BC8-8738-06BDA87D2950}" dt="2022-05-26T01:00:39.909" v="436" actId="14100"/>
          <ac:spMkLst>
            <pc:docMk/>
            <pc:sldMk cId="646009797" sldId="607"/>
            <ac:spMk id="6" creationId="{49DB0AE9-D89C-4530-8924-F70D9F3A9509}"/>
          </ac:spMkLst>
        </pc:spChg>
        <pc:spChg chg="add mod">
          <ac:chgData name="강환수" userId="f1cac8d9-9172-4d6c-9b10-74cb51d57900" providerId="ADAL" clId="{68F0ED93-04D3-4BC8-8738-06BDA87D2950}" dt="2022-05-26T00:59:49.967" v="353" actId="1037"/>
          <ac:spMkLst>
            <pc:docMk/>
            <pc:sldMk cId="646009797" sldId="607"/>
            <ac:spMk id="7" creationId="{34A6DCD8-51B2-4BEE-98FD-FB2F3A58344A}"/>
          </ac:spMkLst>
        </pc:spChg>
      </pc:sldChg>
      <pc:sldChg chg="addSp modSp">
        <pc:chgData name="강환수" userId="f1cac8d9-9172-4d6c-9b10-74cb51d57900" providerId="ADAL" clId="{68F0ED93-04D3-4BC8-8738-06BDA87D2950}" dt="2022-05-26T00:53:16.925" v="327" actId="14100"/>
        <pc:sldMkLst>
          <pc:docMk/>
          <pc:sldMk cId="1630672652" sldId="614"/>
        </pc:sldMkLst>
        <pc:spChg chg="add mod">
          <ac:chgData name="강환수" userId="f1cac8d9-9172-4d6c-9b10-74cb51d57900" providerId="ADAL" clId="{68F0ED93-04D3-4BC8-8738-06BDA87D2950}" dt="2022-05-26T00:53:16.925" v="327" actId="14100"/>
          <ac:spMkLst>
            <pc:docMk/>
            <pc:sldMk cId="1630672652" sldId="614"/>
            <ac:spMk id="7" creationId="{79B18AB5-FD71-4C20-BACE-83A434BD825F}"/>
          </ac:spMkLst>
        </pc:spChg>
        <pc:spChg chg="add mod">
          <ac:chgData name="강환수" userId="f1cac8d9-9172-4d6c-9b10-74cb51d57900" providerId="ADAL" clId="{68F0ED93-04D3-4BC8-8738-06BDA87D2950}" dt="2022-05-26T00:52:44.231" v="201" actId="14100"/>
          <ac:spMkLst>
            <pc:docMk/>
            <pc:sldMk cId="1630672652" sldId="614"/>
            <ac:spMk id="8" creationId="{E0D67B69-1CCA-4DF6-8C44-7C86D9422D83}"/>
          </ac:spMkLst>
        </pc:spChg>
        <pc:picChg chg="mod">
          <ac:chgData name="강환수" userId="f1cac8d9-9172-4d6c-9b10-74cb51d57900" providerId="ADAL" clId="{68F0ED93-04D3-4BC8-8738-06BDA87D2950}" dt="2022-05-26T00:52:04.631" v="194" actId="1076"/>
          <ac:picMkLst>
            <pc:docMk/>
            <pc:sldMk cId="1630672652" sldId="614"/>
            <ac:picMk id="5" creationId="{00000000-0000-0000-0000-000000000000}"/>
          </ac:picMkLst>
        </pc:picChg>
      </pc:sldChg>
      <pc:sldChg chg="modSp">
        <pc:chgData name="강환수" userId="f1cac8d9-9172-4d6c-9b10-74cb51d57900" providerId="ADAL" clId="{68F0ED93-04D3-4BC8-8738-06BDA87D2950}" dt="2022-05-26T01:14:44.490" v="537" actId="1076"/>
        <pc:sldMkLst>
          <pc:docMk/>
          <pc:sldMk cId="3054030910" sldId="619"/>
        </pc:sldMkLst>
        <pc:spChg chg="mod">
          <ac:chgData name="강환수" userId="f1cac8d9-9172-4d6c-9b10-74cb51d57900" providerId="ADAL" clId="{68F0ED93-04D3-4BC8-8738-06BDA87D2950}" dt="2022-05-26T01:14:40.295" v="536" actId="1076"/>
          <ac:spMkLst>
            <pc:docMk/>
            <pc:sldMk cId="3054030910" sldId="619"/>
            <ac:spMk id="6" creationId="{00000000-0000-0000-0000-000000000000}"/>
          </ac:spMkLst>
        </pc:spChg>
        <pc:spChg chg="mod">
          <ac:chgData name="강환수" userId="f1cac8d9-9172-4d6c-9b10-74cb51d57900" providerId="ADAL" clId="{68F0ED93-04D3-4BC8-8738-06BDA87D2950}" dt="2022-05-26T01:14:44.490" v="537" actId="1076"/>
          <ac:spMkLst>
            <pc:docMk/>
            <pc:sldMk cId="3054030910" sldId="619"/>
            <ac:spMk id="7" creationId="{00000000-0000-0000-0000-000000000000}"/>
          </ac:spMkLst>
        </pc:spChg>
      </pc:sldChg>
      <pc:sldChg chg="modSp">
        <pc:chgData name="강환수" userId="f1cac8d9-9172-4d6c-9b10-74cb51d57900" providerId="ADAL" clId="{68F0ED93-04D3-4BC8-8738-06BDA87D2950}" dt="2022-05-26T01:04:57.119" v="535"/>
        <pc:sldMkLst>
          <pc:docMk/>
          <pc:sldMk cId="2563236249" sldId="642"/>
        </pc:sldMkLst>
        <pc:spChg chg="mod">
          <ac:chgData name="강환수" userId="f1cac8d9-9172-4d6c-9b10-74cb51d57900" providerId="ADAL" clId="{68F0ED93-04D3-4BC8-8738-06BDA87D2950}" dt="2022-05-26T01:04:57.119" v="535"/>
          <ac:spMkLst>
            <pc:docMk/>
            <pc:sldMk cId="2563236249" sldId="642"/>
            <ac:spMk id="4" creationId="{00000000-0000-0000-0000-000000000000}"/>
          </ac:spMkLst>
        </pc:spChg>
      </pc:sldChg>
      <pc:sldChg chg="addSp delSp modSp">
        <pc:chgData name="강환수" userId="f1cac8d9-9172-4d6c-9b10-74cb51d57900" providerId="ADAL" clId="{68F0ED93-04D3-4BC8-8738-06BDA87D2950}" dt="2022-05-26T01:23:08.764" v="596" actId="20577"/>
        <pc:sldMkLst>
          <pc:docMk/>
          <pc:sldMk cId="1646867062" sldId="651"/>
        </pc:sldMkLst>
        <pc:spChg chg="mod">
          <ac:chgData name="강환수" userId="f1cac8d9-9172-4d6c-9b10-74cb51d57900" providerId="ADAL" clId="{68F0ED93-04D3-4BC8-8738-06BDA87D2950}" dt="2022-05-26T01:23:08.764" v="596" actId="20577"/>
          <ac:spMkLst>
            <pc:docMk/>
            <pc:sldMk cId="1646867062" sldId="651"/>
            <ac:spMk id="4" creationId="{00000000-0000-0000-0000-000000000000}"/>
          </ac:spMkLst>
        </pc:spChg>
        <pc:picChg chg="del">
          <ac:chgData name="강환수" userId="f1cac8d9-9172-4d6c-9b10-74cb51d57900" providerId="ADAL" clId="{68F0ED93-04D3-4BC8-8738-06BDA87D2950}" dt="2022-05-26T01:21:07.714" v="538" actId="478"/>
          <ac:picMkLst>
            <pc:docMk/>
            <pc:sldMk cId="1646867062" sldId="651"/>
            <ac:picMk id="5" creationId="{00000000-0000-0000-0000-000000000000}"/>
          </ac:picMkLst>
        </pc:picChg>
        <pc:picChg chg="del">
          <ac:chgData name="강환수" userId="f1cac8d9-9172-4d6c-9b10-74cb51d57900" providerId="ADAL" clId="{68F0ED93-04D3-4BC8-8738-06BDA87D2950}" dt="2022-05-26T01:21:41.320" v="543" actId="478"/>
          <ac:picMkLst>
            <pc:docMk/>
            <pc:sldMk cId="1646867062" sldId="651"/>
            <ac:picMk id="6" creationId="{00000000-0000-0000-0000-000000000000}"/>
          </ac:picMkLst>
        </pc:picChg>
        <pc:picChg chg="add mod">
          <ac:chgData name="강환수" userId="f1cac8d9-9172-4d6c-9b10-74cb51d57900" providerId="ADAL" clId="{68F0ED93-04D3-4BC8-8738-06BDA87D2950}" dt="2022-05-26T01:22:48.734" v="562" actId="1076"/>
          <ac:picMkLst>
            <pc:docMk/>
            <pc:sldMk cId="1646867062" sldId="651"/>
            <ac:picMk id="7" creationId="{2B6690ED-6BF4-4E28-8B68-2511607BD8CF}"/>
          </ac:picMkLst>
        </pc:picChg>
        <pc:picChg chg="add mod">
          <ac:chgData name="강환수" userId="f1cac8d9-9172-4d6c-9b10-74cb51d57900" providerId="ADAL" clId="{68F0ED93-04D3-4BC8-8738-06BDA87D2950}" dt="2022-05-26T01:21:52.194" v="548" actId="14100"/>
          <ac:picMkLst>
            <pc:docMk/>
            <pc:sldMk cId="1646867062" sldId="651"/>
            <ac:picMk id="8" creationId="{D147C3F8-2487-4FED-85C3-BCA108BB42E0}"/>
          </ac:picMkLst>
        </pc:picChg>
      </pc:sldChg>
      <pc:sldChg chg="del">
        <pc:chgData name="강환수" userId="f1cac8d9-9172-4d6c-9b10-74cb51d57900" providerId="ADAL" clId="{68F0ED93-04D3-4BC8-8738-06BDA87D2950}" dt="2022-05-26T00:53:48.320" v="328" actId="2696"/>
        <pc:sldMkLst>
          <pc:docMk/>
          <pc:sldMk cId="1749235051" sldId="665"/>
        </pc:sldMkLst>
      </pc:sldChg>
      <pc:sldChg chg="add">
        <pc:chgData name="강환수" userId="f1cac8d9-9172-4d6c-9b10-74cb51d57900" providerId="ADAL" clId="{68F0ED93-04D3-4BC8-8738-06BDA87D2950}" dt="2022-05-26T00:53:53.170" v="329"/>
        <pc:sldMkLst>
          <pc:docMk/>
          <pc:sldMk cId="2468894516" sldId="665"/>
        </pc:sldMkLst>
      </pc:sldChg>
      <pc:sldChg chg="add">
        <pc:chgData name="강환수" userId="f1cac8d9-9172-4d6c-9b10-74cb51d57900" providerId="ADAL" clId="{68F0ED93-04D3-4BC8-8738-06BDA87D2950}" dt="2022-05-26T00:57:47.484" v="331"/>
        <pc:sldMkLst>
          <pc:docMk/>
          <pc:sldMk cId="117268691" sldId="666"/>
        </pc:sldMkLst>
      </pc:sldChg>
      <pc:sldChg chg="del">
        <pc:chgData name="강환수" userId="f1cac8d9-9172-4d6c-9b10-74cb51d57900" providerId="ADAL" clId="{68F0ED93-04D3-4BC8-8738-06BDA87D2950}" dt="2022-05-26T00:57:34.803" v="330" actId="2696"/>
        <pc:sldMkLst>
          <pc:docMk/>
          <pc:sldMk cId="238279231" sldId="666"/>
        </pc:sldMkLst>
      </pc:sldChg>
      <pc:sldChg chg="del">
        <pc:chgData name="강환수" userId="f1cac8d9-9172-4d6c-9b10-74cb51d57900" providerId="ADAL" clId="{68F0ED93-04D3-4BC8-8738-06BDA87D2950}" dt="2022-05-26T00:03:10.962" v="0" actId="2696"/>
        <pc:sldMkLst>
          <pc:docMk/>
          <pc:sldMk cId="2412002546" sldId="667"/>
        </pc:sldMkLst>
      </pc:sldChg>
      <pc:sldChg chg="add">
        <pc:chgData name="강환수" userId="f1cac8d9-9172-4d6c-9b10-74cb51d57900" providerId="ADAL" clId="{68F0ED93-04D3-4BC8-8738-06BDA87D2950}" dt="2022-05-26T00:03:18.028" v="2"/>
        <pc:sldMkLst>
          <pc:docMk/>
          <pc:sldMk cId="3926176124" sldId="667"/>
        </pc:sldMkLst>
      </pc:sldChg>
      <pc:sldChg chg="add">
        <pc:chgData name="강환수" userId="f1cac8d9-9172-4d6c-9b10-74cb51d57900" providerId="ADAL" clId="{68F0ED93-04D3-4BC8-8738-06BDA87D2950}" dt="2022-05-26T00:03:18.028" v="2"/>
        <pc:sldMkLst>
          <pc:docMk/>
          <pc:sldMk cId="549460455" sldId="668"/>
        </pc:sldMkLst>
      </pc:sldChg>
      <pc:sldChg chg="del">
        <pc:chgData name="강환수" userId="f1cac8d9-9172-4d6c-9b10-74cb51d57900" providerId="ADAL" clId="{68F0ED93-04D3-4BC8-8738-06BDA87D2950}" dt="2022-05-26T00:03:10.974" v="1" actId="2696"/>
        <pc:sldMkLst>
          <pc:docMk/>
          <pc:sldMk cId="2195748703" sldId="668"/>
        </pc:sldMkLst>
      </pc:sldChg>
      <pc:sldChg chg="modSp">
        <pc:chgData name="강환수" userId="f1cac8d9-9172-4d6c-9b10-74cb51d57900" providerId="ADAL" clId="{68F0ED93-04D3-4BC8-8738-06BDA87D2950}" dt="2022-05-26T00:03:48.489" v="22" actId="14100"/>
        <pc:sldMkLst>
          <pc:docMk/>
          <pc:sldMk cId="2170488369" sldId="671"/>
        </pc:sldMkLst>
        <pc:picChg chg="mod">
          <ac:chgData name="강환수" userId="f1cac8d9-9172-4d6c-9b10-74cb51d57900" providerId="ADAL" clId="{68F0ED93-04D3-4BC8-8738-06BDA87D2950}" dt="2022-05-26T00:03:48.489" v="22" actId="14100"/>
          <ac:picMkLst>
            <pc:docMk/>
            <pc:sldMk cId="2170488369" sldId="671"/>
            <ac:picMk id="5" creationId="{B1A75F5E-45E2-4509-B11A-2B713CF3A982}"/>
          </ac:picMkLst>
        </pc:picChg>
      </pc:sldChg>
      <pc:sldChg chg="addSp modSp">
        <pc:chgData name="강환수" userId="f1cac8d9-9172-4d6c-9b10-74cb51d57900" providerId="ADAL" clId="{68F0ED93-04D3-4BC8-8738-06BDA87D2950}" dt="2022-05-26T01:26:27.816" v="684" actId="14100"/>
        <pc:sldMkLst>
          <pc:docMk/>
          <pc:sldMk cId="3825713009" sldId="673"/>
        </pc:sldMkLst>
        <pc:spChg chg="mod">
          <ac:chgData name="강환수" userId="f1cac8d9-9172-4d6c-9b10-74cb51d57900" providerId="ADAL" clId="{68F0ED93-04D3-4BC8-8738-06BDA87D2950}" dt="2022-05-26T01:25:33.273" v="654"/>
          <ac:spMkLst>
            <pc:docMk/>
            <pc:sldMk cId="3825713009" sldId="673"/>
            <ac:spMk id="3" creationId="{4526B217-7727-44DC-AD2F-56B147C9F6BC}"/>
          </ac:spMkLst>
        </pc:spChg>
        <pc:spChg chg="mod">
          <ac:chgData name="강환수" userId="f1cac8d9-9172-4d6c-9b10-74cb51d57900" providerId="ADAL" clId="{68F0ED93-04D3-4BC8-8738-06BDA87D2950}" dt="2022-05-26T01:25:41.951" v="677" actId="6549"/>
          <ac:spMkLst>
            <pc:docMk/>
            <pc:sldMk cId="3825713009" sldId="673"/>
            <ac:spMk id="4" creationId="{EE9E6967-2EAD-4A85-BF45-0DE198643993}"/>
          </ac:spMkLst>
        </pc:spChg>
        <pc:spChg chg="add mod">
          <ac:chgData name="강환수" userId="f1cac8d9-9172-4d6c-9b10-74cb51d57900" providerId="ADAL" clId="{68F0ED93-04D3-4BC8-8738-06BDA87D2950}" dt="2022-05-26T01:26:12.332" v="680" actId="14100"/>
          <ac:spMkLst>
            <pc:docMk/>
            <pc:sldMk cId="3825713009" sldId="673"/>
            <ac:spMk id="6" creationId="{EFE20A3E-6BAA-4FE5-A724-B9F0D25978FA}"/>
          </ac:spMkLst>
        </pc:spChg>
        <pc:spChg chg="add mod">
          <ac:chgData name="강환수" userId="f1cac8d9-9172-4d6c-9b10-74cb51d57900" providerId="ADAL" clId="{68F0ED93-04D3-4BC8-8738-06BDA87D2950}" dt="2022-05-26T01:26:27.816" v="684" actId="14100"/>
          <ac:spMkLst>
            <pc:docMk/>
            <pc:sldMk cId="3825713009" sldId="673"/>
            <ac:spMk id="7" creationId="{0E9940D6-9EF1-4C82-9155-D14FB11F851F}"/>
          </ac:spMkLst>
        </pc:spChg>
        <pc:picChg chg="mod">
          <ac:chgData name="강환수" userId="f1cac8d9-9172-4d6c-9b10-74cb51d57900" providerId="ADAL" clId="{68F0ED93-04D3-4BC8-8738-06BDA87D2950}" dt="2022-05-26T01:25:26.445" v="637" actId="1076"/>
          <ac:picMkLst>
            <pc:docMk/>
            <pc:sldMk cId="3825713009" sldId="673"/>
            <ac:picMk id="5" creationId="{14DFD7E0-538E-47F5-B6CE-6B34E890AE46}"/>
          </ac:picMkLst>
        </pc:picChg>
      </pc:sldChg>
      <pc:sldChg chg="del">
        <pc:chgData name="강환수" userId="f1cac8d9-9172-4d6c-9b10-74cb51d57900" providerId="ADAL" clId="{68F0ED93-04D3-4BC8-8738-06BDA87D2950}" dt="2022-05-26T00:10:15.911" v="184" actId="2696"/>
        <pc:sldMkLst>
          <pc:docMk/>
          <pc:sldMk cId="3007863491" sldId="680"/>
        </pc:sldMkLst>
      </pc:sldChg>
      <pc:sldChg chg="del">
        <pc:chgData name="강환수" userId="f1cac8d9-9172-4d6c-9b10-74cb51d57900" providerId="ADAL" clId="{68F0ED93-04D3-4BC8-8738-06BDA87D2950}" dt="2022-05-26T00:10:15.924" v="185" actId="2696"/>
        <pc:sldMkLst>
          <pc:docMk/>
          <pc:sldMk cId="1265856106" sldId="681"/>
        </pc:sldMkLst>
      </pc:sldChg>
      <pc:sldChg chg="del">
        <pc:chgData name="강환수" userId="f1cac8d9-9172-4d6c-9b10-74cb51d57900" providerId="ADAL" clId="{68F0ED93-04D3-4BC8-8738-06BDA87D2950}" dt="2022-05-26T00:10:15.975" v="189" actId="2696"/>
        <pc:sldMkLst>
          <pc:docMk/>
          <pc:sldMk cId="3488405221" sldId="682"/>
        </pc:sldMkLst>
      </pc:sldChg>
      <pc:sldChg chg="del">
        <pc:chgData name="강환수" userId="f1cac8d9-9172-4d6c-9b10-74cb51d57900" providerId="ADAL" clId="{68F0ED93-04D3-4BC8-8738-06BDA87D2950}" dt="2022-05-26T00:10:15.985" v="190" actId="2696"/>
        <pc:sldMkLst>
          <pc:docMk/>
          <pc:sldMk cId="785650338" sldId="683"/>
        </pc:sldMkLst>
      </pc:sldChg>
      <pc:sldChg chg="del">
        <pc:chgData name="강환수" userId="f1cac8d9-9172-4d6c-9b10-74cb51d57900" providerId="ADAL" clId="{68F0ED93-04D3-4BC8-8738-06BDA87D2950}" dt="2022-05-26T00:10:15.936" v="186" actId="2696"/>
        <pc:sldMkLst>
          <pc:docMk/>
          <pc:sldMk cId="3130385462" sldId="684"/>
        </pc:sldMkLst>
      </pc:sldChg>
      <pc:sldChg chg="del">
        <pc:chgData name="강환수" userId="f1cac8d9-9172-4d6c-9b10-74cb51d57900" providerId="ADAL" clId="{68F0ED93-04D3-4BC8-8738-06BDA87D2950}" dt="2022-05-26T00:10:15.949" v="187" actId="2696"/>
        <pc:sldMkLst>
          <pc:docMk/>
          <pc:sldMk cId="3379010353" sldId="685"/>
        </pc:sldMkLst>
      </pc:sldChg>
      <pc:sldChg chg="del">
        <pc:chgData name="강환수" userId="f1cac8d9-9172-4d6c-9b10-74cb51d57900" providerId="ADAL" clId="{68F0ED93-04D3-4BC8-8738-06BDA87D2950}" dt="2022-05-26T00:10:15.961" v="188" actId="2696"/>
        <pc:sldMkLst>
          <pc:docMk/>
          <pc:sldMk cId="1953173242" sldId="686"/>
        </pc:sldMkLst>
      </pc:sldChg>
      <pc:sldChg chg="modSp add">
        <pc:chgData name="강환수" userId="f1cac8d9-9172-4d6c-9b10-74cb51d57900" providerId="ADAL" clId="{68F0ED93-04D3-4BC8-8738-06BDA87D2950}" dt="2022-05-26T00:58:22.393" v="344"/>
        <pc:sldMkLst>
          <pc:docMk/>
          <pc:sldMk cId="3785041052" sldId="687"/>
        </pc:sldMkLst>
        <pc:spChg chg="mod">
          <ac:chgData name="강환수" userId="f1cac8d9-9172-4d6c-9b10-74cb51d57900" providerId="ADAL" clId="{68F0ED93-04D3-4BC8-8738-06BDA87D2950}" dt="2022-05-26T00:03:33.124" v="21"/>
          <ac:spMkLst>
            <pc:docMk/>
            <pc:sldMk cId="3785041052" sldId="687"/>
            <ac:spMk id="3" creationId="{C2C21639-5E14-43C8-9F3A-B5746B048036}"/>
          </ac:spMkLst>
        </pc:spChg>
        <pc:spChg chg="mod">
          <ac:chgData name="강환수" userId="f1cac8d9-9172-4d6c-9b10-74cb51d57900" providerId="ADAL" clId="{68F0ED93-04D3-4BC8-8738-06BDA87D2950}" dt="2022-05-26T00:58:22.393" v="344"/>
          <ac:spMkLst>
            <pc:docMk/>
            <pc:sldMk cId="3785041052" sldId="687"/>
            <ac:spMk id="4" creationId="{429383A9-D2E7-40FF-BDC0-CC653532943D}"/>
          </ac:spMkLst>
        </pc:spChg>
      </pc:sldChg>
      <pc:sldChg chg="addSp modSp add">
        <pc:chgData name="강환수" userId="f1cac8d9-9172-4d6c-9b10-74cb51d57900" providerId="ADAL" clId="{68F0ED93-04D3-4BC8-8738-06BDA87D2950}" dt="2022-05-26T01:24:35.583" v="632" actId="6549"/>
        <pc:sldMkLst>
          <pc:docMk/>
          <pc:sldMk cId="3441173124" sldId="688"/>
        </pc:sldMkLst>
        <pc:spChg chg="mod">
          <ac:chgData name="강환수" userId="f1cac8d9-9172-4d6c-9b10-74cb51d57900" providerId="ADAL" clId="{68F0ED93-04D3-4BC8-8738-06BDA87D2950}" dt="2022-05-26T01:24:35.583" v="632" actId="6549"/>
          <ac:spMkLst>
            <pc:docMk/>
            <pc:sldMk cId="3441173124" sldId="688"/>
            <ac:spMk id="3" creationId="{A1C28F04-0CF4-44EF-BD95-54DA0633D422}"/>
          </ac:spMkLst>
        </pc:spChg>
        <pc:spChg chg="mod">
          <ac:chgData name="강환수" userId="f1cac8d9-9172-4d6c-9b10-74cb51d57900" providerId="ADAL" clId="{68F0ED93-04D3-4BC8-8738-06BDA87D2950}" dt="2022-05-26T01:24:23.768" v="611" actId="20577"/>
          <ac:spMkLst>
            <pc:docMk/>
            <pc:sldMk cId="3441173124" sldId="688"/>
            <ac:spMk id="4" creationId="{010DB81B-DD73-4944-AB1C-CB99BB32C19F}"/>
          </ac:spMkLst>
        </pc:spChg>
        <pc:picChg chg="add mod">
          <ac:chgData name="강환수" userId="f1cac8d9-9172-4d6c-9b10-74cb51d57900" providerId="ADAL" clId="{68F0ED93-04D3-4BC8-8738-06BDA87D2950}" dt="2022-05-26T00:07:14.993" v="125" actId="1076"/>
          <ac:picMkLst>
            <pc:docMk/>
            <pc:sldMk cId="3441173124" sldId="688"/>
            <ac:picMk id="5" creationId="{3CCD8329-0389-4B54-B409-94084BABAE80}"/>
          </ac:picMkLst>
        </pc:picChg>
      </pc:sldChg>
      <pc:sldChg chg="addSp modSp add">
        <pc:chgData name="강환수" userId="f1cac8d9-9172-4d6c-9b10-74cb51d57900" providerId="ADAL" clId="{68F0ED93-04D3-4BC8-8738-06BDA87D2950}" dt="2022-05-26T00:09:54.392" v="183" actId="6549"/>
        <pc:sldMkLst>
          <pc:docMk/>
          <pc:sldMk cId="688275152" sldId="689"/>
        </pc:sldMkLst>
        <pc:spChg chg="mod">
          <ac:chgData name="강환수" userId="f1cac8d9-9172-4d6c-9b10-74cb51d57900" providerId="ADAL" clId="{68F0ED93-04D3-4BC8-8738-06BDA87D2950}" dt="2022-05-26T00:04:54.558" v="83"/>
          <ac:spMkLst>
            <pc:docMk/>
            <pc:sldMk cId="688275152" sldId="689"/>
            <ac:spMk id="3" creationId="{D53B8AF8-D3BF-449B-B6EA-D39227DB4DD9}"/>
          </ac:spMkLst>
        </pc:spChg>
        <pc:spChg chg="mod">
          <ac:chgData name="강환수" userId="f1cac8d9-9172-4d6c-9b10-74cb51d57900" providerId="ADAL" clId="{68F0ED93-04D3-4BC8-8738-06BDA87D2950}" dt="2022-05-26T00:09:54.392" v="183" actId="6549"/>
          <ac:spMkLst>
            <pc:docMk/>
            <pc:sldMk cId="688275152" sldId="689"/>
            <ac:spMk id="4" creationId="{D28E8D61-15BC-4FA1-A296-C5D9BC478BA7}"/>
          </ac:spMkLst>
        </pc:spChg>
        <pc:picChg chg="add mod">
          <ac:chgData name="강환수" userId="f1cac8d9-9172-4d6c-9b10-74cb51d57900" providerId="ADAL" clId="{68F0ED93-04D3-4BC8-8738-06BDA87D2950}" dt="2022-05-26T00:09:05.589" v="128" actId="1076"/>
          <ac:picMkLst>
            <pc:docMk/>
            <pc:sldMk cId="688275152" sldId="689"/>
            <ac:picMk id="5" creationId="{127DEB2D-9D81-448F-8345-6C34337CEF21}"/>
          </ac:picMkLst>
        </pc:picChg>
      </pc:sldChg>
      <pc:sldChg chg="addSp modSp add">
        <pc:chgData name="강환수" userId="f1cac8d9-9172-4d6c-9b10-74cb51d57900" providerId="ADAL" clId="{68F0ED93-04D3-4BC8-8738-06BDA87D2950}" dt="2022-05-26T01:02:43.073" v="505" actId="1076"/>
        <pc:sldMkLst>
          <pc:docMk/>
          <pc:sldMk cId="3048214567" sldId="690"/>
        </pc:sldMkLst>
        <pc:spChg chg="mod">
          <ac:chgData name="강환수" userId="f1cac8d9-9172-4d6c-9b10-74cb51d57900" providerId="ADAL" clId="{68F0ED93-04D3-4BC8-8738-06BDA87D2950}" dt="2022-05-26T01:02:36.369" v="502"/>
          <ac:spMkLst>
            <pc:docMk/>
            <pc:sldMk cId="3048214567" sldId="690"/>
            <ac:spMk id="3" creationId="{D831FB9F-0BD0-41A4-A02F-671E466BAF40}"/>
          </ac:spMkLst>
        </pc:spChg>
        <pc:picChg chg="add mod">
          <ac:chgData name="강환수" userId="f1cac8d9-9172-4d6c-9b10-74cb51d57900" providerId="ADAL" clId="{68F0ED93-04D3-4BC8-8738-06BDA87D2950}" dt="2022-05-26T01:02:43.073" v="505" actId="1076"/>
          <ac:picMkLst>
            <pc:docMk/>
            <pc:sldMk cId="3048214567" sldId="690"/>
            <ac:picMk id="5" creationId="{DCF4DBEA-38E1-4889-B633-AB107D1A76C2}"/>
          </ac:picMkLst>
        </pc:picChg>
      </pc:sldChg>
      <pc:sldChg chg="add">
        <pc:chgData name="강환수" userId="f1cac8d9-9172-4d6c-9b10-74cb51d57900" providerId="ADAL" clId="{68F0ED93-04D3-4BC8-8738-06BDA87D2950}" dt="2022-05-26T01:25:16.548" v="633"/>
        <pc:sldMkLst>
          <pc:docMk/>
          <pc:sldMk cId="4151719806" sldId="691"/>
        </pc:sldMkLst>
      </pc:sldChg>
    </pc:docChg>
  </pc:docChgLst>
  <pc:docChgLst>
    <pc:chgData name="강환수" userId="f1cac8d9-9172-4d6c-9b10-74cb51d57900" providerId="ADAL" clId="{AB2DE5B6-7220-4E73-9DC5-CB40BFFE4467}"/>
    <pc:docChg chg="custSel addSld delSld modSld sldOrd">
      <pc:chgData name="강환수" userId="f1cac8d9-9172-4d6c-9b10-74cb51d57900" providerId="ADAL" clId="{AB2DE5B6-7220-4E73-9DC5-CB40BFFE4467}" dt="2022-05-25T06:28:54.512" v="367"/>
      <pc:docMkLst>
        <pc:docMk/>
      </pc:docMkLst>
      <pc:sldChg chg="add del">
        <pc:chgData name="강환수" userId="f1cac8d9-9172-4d6c-9b10-74cb51d57900" providerId="ADAL" clId="{AB2DE5B6-7220-4E73-9DC5-CB40BFFE4467}" dt="2022-05-25T05:13:24.220" v="6" actId="2696"/>
        <pc:sldMkLst>
          <pc:docMk/>
          <pc:sldMk cId="2916306930" sldId="664"/>
        </pc:sldMkLst>
      </pc:sldChg>
      <pc:sldChg chg="addSp modSp add ord">
        <pc:chgData name="강환수" userId="f1cac8d9-9172-4d6c-9b10-74cb51d57900" providerId="ADAL" clId="{AB2DE5B6-7220-4E73-9DC5-CB40BFFE4467}" dt="2022-05-25T05:12:50.276" v="5" actId="1076"/>
        <pc:sldMkLst>
          <pc:docMk/>
          <pc:sldMk cId="1749235051" sldId="665"/>
        </pc:sldMkLst>
        <pc:picChg chg="add mod">
          <ac:chgData name="강환수" userId="f1cac8d9-9172-4d6c-9b10-74cb51d57900" providerId="ADAL" clId="{AB2DE5B6-7220-4E73-9DC5-CB40BFFE4467}" dt="2022-05-25T05:12:50.276" v="5" actId="1076"/>
          <ac:picMkLst>
            <pc:docMk/>
            <pc:sldMk cId="1749235051" sldId="665"/>
            <ac:picMk id="5" creationId="{74EE80B9-837F-48C1-8EB9-18F4B88E575F}"/>
          </ac:picMkLst>
        </pc:picChg>
      </pc:sldChg>
      <pc:sldChg chg="addSp modSp add">
        <pc:chgData name="강환수" userId="f1cac8d9-9172-4d6c-9b10-74cb51d57900" providerId="ADAL" clId="{AB2DE5B6-7220-4E73-9DC5-CB40BFFE4467}" dt="2022-05-25T05:15:13.503" v="10" actId="1076"/>
        <pc:sldMkLst>
          <pc:docMk/>
          <pc:sldMk cId="238279231" sldId="666"/>
        </pc:sldMkLst>
        <pc:picChg chg="add mod">
          <ac:chgData name="강환수" userId="f1cac8d9-9172-4d6c-9b10-74cb51d57900" providerId="ADAL" clId="{AB2DE5B6-7220-4E73-9DC5-CB40BFFE4467}" dt="2022-05-25T05:15:13.503" v="10" actId="1076"/>
          <ac:picMkLst>
            <pc:docMk/>
            <pc:sldMk cId="238279231" sldId="666"/>
            <ac:picMk id="5" creationId="{903EB2AB-A3B2-45D7-9DB0-70854AD51B7C}"/>
          </ac:picMkLst>
        </pc:picChg>
      </pc:sldChg>
      <pc:sldChg chg="addSp modSp add">
        <pc:chgData name="강환수" userId="f1cac8d9-9172-4d6c-9b10-74cb51d57900" providerId="ADAL" clId="{AB2DE5B6-7220-4E73-9DC5-CB40BFFE4467}" dt="2022-05-25T05:19:06.113" v="14" actId="1076"/>
        <pc:sldMkLst>
          <pc:docMk/>
          <pc:sldMk cId="2412002546" sldId="667"/>
        </pc:sldMkLst>
        <pc:picChg chg="add mod">
          <ac:chgData name="강환수" userId="f1cac8d9-9172-4d6c-9b10-74cb51d57900" providerId="ADAL" clId="{AB2DE5B6-7220-4E73-9DC5-CB40BFFE4467}" dt="2022-05-25T05:19:06.113" v="14" actId="1076"/>
          <ac:picMkLst>
            <pc:docMk/>
            <pc:sldMk cId="2412002546" sldId="667"/>
            <ac:picMk id="5" creationId="{4952FD11-5F9E-4676-8C97-C91332C7A827}"/>
          </ac:picMkLst>
        </pc:picChg>
      </pc:sldChg>
      <pc:sldChg chg="addSp modSp add">
        <pc:chgData name="강환수" userId="f1cac8d9-9172-4d6c-9b10-74cb51d57900" providerId="ADAL" clId="{AB2DE5B6-7220-4E73-9DC5-CB40BFFE4467}" dt="2022-05-25T05:20:07.415" v="18" actId="1076"/>
        <pc:sldMkLst>
          <pc:docMk/>
          <pc:sldMk cId="2195748703" sldId="668"/>
        </pc:sldMkLst>
        <pc:picChg chg="add mod">
          <ac:chgData name="강환수" userId="f1cac8d9-9172-4d6c-9b10-74cb51d57900" providerId="ADAL" clId="{AB2DE5B6-7220-4E73-9DC5-CB40BFFE4467}" dt="2022-05-25T05:20:07.415" v="18" actId="1076"/>
          <ac:picMkLst>
            <pc:docMk/>
            <pc:sldMk cId="2195748703" sldId="668"/>
            <ac:picMk id="5" creationId="{A3BD94FD-3731-4A47-97D3-175889930852}"/>
          </ac:picMkLst>
        </pc:picChg>
      </pc:sldChg>
      <pc:sldChg chg="addSp modSp add">
        <pc:chgData name="강환수" userId="f1cac8d9-9172-4d6c-9b10-74cb51d57900" providerId="ADAL" clId="{AB2DE5B6-7220-4E73-9DC5-CB40BFFE4467}" dt="2022-05-25T05:22:09.775" v="24" actId="1076"/>
        <pc:sldMkLst>
          <pc:docMk/>
          <pc:sldMk cId="2513860800" sldId="669"/>
        </pc:sldMkLst>
        <pc:picChg chg="add mod">
          <ac:chgData name="강환수" userId="f1cac8d9-9172-4d6c-9b10-74cb51d57900" providerId="ADAL" clId="{AB2DE5B6-7220-4E73-9DC5-CB40BFFE4467}" dt="2022-05-25T05:22:09.775" v="24" actId="1076"/>
          <ac:picMkLst>
            <pc:docMk/>
            <pc:sldMk cId="2513860800" sldId="669"/>
            <ac:picMk id="5" creationId="{73B42E4B-C1E6-48B2-B2C0-341DD1593F50}"/>
          </ac:picMkLst>
        </pc:picChg>
      </pc:sldChg>
      <pc:sldChg chg="addSp modSp add">
        <pc:chgData name="강환수" userId="f1cac8d9-9172-4d6c-9b10-74cb51d57900" providerId="ADAL" clId="{AB2DE5B6-7220-4E73-9DC5-CB40BFFE4467}" dt="2022-05-25T05:24:28.646" v="30" actId="1076"/>
        <pc:sldMkLst>
          <pc:docMk/>
          <pc:sldMk cId="4129262951" sldId="670"/>
        </pc:sldMkLst>
        <pc:picChg chg="add mod">
          <ac:chgData name="강환수" userId="f1cac8d9-9172-4d6c-9b10-74cb51d57900" providerId="ADAL" clId="{AB2DE5B6-7220-4E73-9DC5-CB40BFFE4467}" dt="2022-05-25T05:24:28.646" v="30" actId="1076"/>
          <ac:picMkLst>
            <pc:docMk/>
            <pc:sldMk cId="4129262951" sldId="670"/>
            <ac:picMk id="5" creationId="{BE91C6DE-6493-4493-89DC-FC5D11B5964F}"/>
          </ac:picMkLst>
        </pc:picChg>
      </pc:sldChg>
      <pc:sldChg chg="addSp modSp add">
        <pc:chgData name="강환수" userId="f1cac8d9-9172-4d6c-9b10-74cb51d57900" providerId="ADAL" clId="{AB2DE5B6-7220-4E73-9DC5-CB40BFFE4467}" dt="2022-05-25T05:25:22.776" v="35" actId="1076"/>
        <pc:sldMkLst>
          <pc:docMk/>
          <pc:sldMk cId="2170488369" sldId="671"/>
        </pc:sldMkLst>
        <pc:picChg chg="add mod">
          <ac:chgData name="강환수" userId="f1cac8d9-9172-4d6c-9b10-74cb51d57900" providerId="ADAL" clId="{AB2DE5B6-7220-4E73-9DC5-CB40BFFE4467}" dt="2022-05-25T05:25:22.776" v="35" actId="1076"/>
          <ac:picMkLst>
            <pc:docMk/>
            <pc:sldMk cId="2170488369" sldId="671"/>
            <ac:picMk id="5" creationId="{B1A75F5E-45E2-4509-B11A-2B713CF3A982}"/>
          </ac:picMkLst>
        </pc:picChg>
      </pc:sldChg>
      <pc:sldChg chg="addSp modSp add">
        <pc:chgData name="강환수" userId="f1cac8d9-9172-4d6c-9b10-74cb51d57900" providerId="ADAL" clId="{AB2DE5B6-7220-4E73-9DC5-CB40BFFE4467}" dt="2022-05-25T05:29:30.182" v="38" actId="14100"/>
        <pc:sldMkLst>
          <pc:docMk/>
          <pc:sldMk cId="3183017925" sldId="672"/>
        </pc:sldMkLst>
        <pc:picChg chg="add mod">
          <ac:chgData name="강환수" userId="f1cac8d9-9172-4d6c-9b10-74cb51d57900" providerId="ADAL" clId="{AB2DE5B6-7220-4E73-9DC5-CB40BFFE4467}" dt="2022-05-25T05:29:30.182" v="38" actId="14100"/>
          <ac:picMkLst>
            <pc:docMk/>
            <pc:sldMk cId="3183017925" sldId="672"/>
            <ac:picMk id="5" creationId="{8C5F01BE-E807-40E5-ACBB-48C5DB6DDCC2}"/>
          </ac:picMkLst>
        </pc:picChg>
      </pc:sldChg>
      <pc:sldChg chg="addSp modSp add">
        <pc:chgData name="강환수" userId="f1cac8d9-9172-4d6c-9b10-74cb51d57900" providerId="ADAL" clId="{AB2DE5B6-7220-4E73-9DC5-CB40BFFE4467}" dt="2022-05-25T05:30:46.996" v="48" actId="1076"/>
        <pc:sldMkLst>
          <pc:docMk/>
          <pc:sldMk cId="3825713009" sldId="673"/>
        </pc:sldMkLst>
        <pc:picChg chg="add mod">
          <ac:chgData name="강환수" userId="f1cac8d9-9172-4d6c-9b10-74cb51d57900" providerId="ADAL" clId="{AB2DE5B6-7220-4E73-9DC5-CB40BFFE4467}" dt="2022-05-25T05:30:46.996" v="48" actId="1076"/>
          <ac:picMkLst>
            <pc:docMk/>
            <pc:sldMk cId="3825713009" sldId="673"/>
            <ac:picMk id="5" creationId="{14DFD7E0-538E-47F5-B6CE-6B34E890AE46}"/>
          </ac:picMkLst>
        </pc:picChg>
      </pc:sldChg>
      <pc:sldChg chg="addSp delSp modSp add">
        <pc:chgData name="강환수" userId="f1cac8d9-9172-4d6c-9b10-74cb51d57900" providerId="ADAL" clId="{AB2DE5B6-7220-4E73-9DC5-CB40BFFE4467}" dt="2022-05-25T05:36:04.604" v="57" actId="1076"/>
        <pc:sldMkLst>
          <pc:docMk/>
          <pc:sldMk cId="3494699224" sldId="674"/>
        </pc:sldMkLst>
        <pc:spChg chg="add mod">
          <ac:chgData name="강환수" userId="f1cac8d9-9172-4d6c-9b10-74cb51d57900" providerId="ADAL" clId="{AB2DE5B6-7220-4E73-9DC5-CB40BFFE4467}" dt="2022-05-25T05:36:04.604" v="57" actId="1076"/>
          <ac:spMkLst>
            <pc:docMk/>
            <pc:sldMk cId="3494699224" sldId="674"/>
            <ac:spMk id="6" creationId="{A43A4C13-22B9-4EF8-A8A1-0EFC39CD5247}"/>
          </ac:spMkLst>
        </pc:spChg>
        <pc:picChg chg="add del">
          <ac:chgData name="강환수" userId="f1cac8d9-9172-4d6c-9b10-74cb51d57900" providerId="ADAL" clId="{AB2DE5B6-7220-4E73-9DC5-CB40BFFE4467}" dt="2022-05-25T05:35:10.934" v="50" actId="478"/>
          <ac:picMkLst>
            <pc:docMk/>
            <pc:sldMk cId="3494699224" sldId="674"/>
            <ac:picMk id="5" creationId="{61AE7B51-B732-4CAF-ABA0-053DB445434C}"/>
          </ac:picMkLst>
        </pc:picChg>
      </pc:sldChg>
      <pc:sldChg chg="addSp modSp add">
        <pc:chgData name="강환수" userId="f1cac8d9-9172-4d6c-9b10-74cb51d57900" providerId="ADAL" clId="{AB2DE5B6-7220-4E73-9DC5-CB40BFFE4467}" dt="2022-05-25T05:36:31.199" v="60" actId="1076"/>
        <pc:sldMkLst>
          <pc:docMk/>
          <pc:sldMk cId="3153254682" sldId="675"/>
        </pc:sldMkLst>
        <pc:picChg chg="add mod">
          <ac:chgData name="강환수" userId="f1cac8d9-9172-4d6c-9b10-74cb51d57900" providerId="ADAL" clId="{AB2DE5B6-7220-4E73-9DC5-CB40BFFE4467}" dt="2022-05-25T05:36:31.199" v="60" actId="1076"/>
          <ac:picMkLst>
            <pc:docMk/>
            <pc:sldMk cId="3153254682" sldId="675"/>
            <ac:picMk id="5" creationId="{9725AD82-9DAE-42C9-8828-BA1AA41BD12B}"/>
          </ac:picMkLst>
        </pc:picChg>
      </pc:sldChg>
      <pc:sldChg chg="addSp modSp add">
        <pc:chgData name="강환수" userId="f1cac8d9-9172-4d6c-9b10-74cb51d57900" providerId="ADAL" clId="{AB2DE5B6-7220-4E73-9DC5-CB40BFFE4467}" dt="2022-05-25T05:42:08.301" v="210" actId="5793"/>
        <pc:sldMkLst>
          <pc:docMk/>
          <pc:sldMk cId="1921451693" sldId="676"/>
        </pc:sldMkLst>
        <pc:spChg chg="mod">
          <ac:chgData name="강환수" userId="f1cac8d9-9172-4d6c-9b10-74cb51d57900" providerId="ADAL" clId="{AB2DE5B6-7220-4E73-9DC5-CB40BFFE4467}" dt="2022-05-25T05:42:08.301" v="210" actId="5793"/>
          <ac:spMkLst>
            <pc:docMk/>
            <pc:sldMk cId="1921451693" sldId="676"/>
            <ac:spMk id="4" creationId="{F79065F6-7D95-4768-9A72-1A7C0D5E6782}"/>
          </ac:spMkLst>
        </pc:spChg>
        <pc:spChg chg="add mod">
          <ac:chgData name="강환수" userId="f1cac8d9-9172-4d6c-9b10-74cb51d57900" providerId="ADAL" clId="{AB2DE5B6-7220-4E73-9DC5-CB40BFFE4467}" dt="2022-05-25T05:41:36.296" v="149" actId="1076"/>
          <ac:spMkLst>
            <pc:docMk/>
            <pc:sldMk cId="1921451693" sldId="676"/>
            <ac:spMk id="5" creationId="{FE1D8997-D84E-4E65-BE95-325D44459ACF}"/>
          </ac:spMkLst>
        </pc:spChg>
      </pc:sldChg>
      <pc:sldChg chg="addSp modSp add">
        <pc:chgData name="강환수" userId="f1cac8d9-9172-4d6c-9b10-74cb51d57900" providerId="ADAL" clId="{AB2DE5B6-7220-4E73-9DC5-CB40BFFE4467}" dt="2022-05-25T05:53:50.555" v="310" actId="5793"/>
        <pc:sldMkLst>
          <pc:docMk/>
          <pc:sldMk cId="1260898480" sldId="677"/>
        </pc:sldMkLst>
        <pc:spChg chg="mod">
          <ac:chgData name="강환수" userId="f1cac8d9-9172-4d6c-9b10-74cb51d57900" providerId="ADAL" clId="{AB2DE5B6-7220-4E73-9DC5-CB40BFFE4467}" dt="2022-05-25T05:53:50.555" v="310" actId="5793"/>
          <ac:spMkLst>
            <pc:docMk/>
            <pc:sldMk cId="1260898480" sldId="677"/>
            <ac:spMk id="4" creationId="{CB2B398C-9D0A-4775-9F42-1D9EC7AE5CA3}"/>
          </ac:spMkLst>
        </pc:spChg>
        <pc:spChg chg="add mod">
          <ac:chgData name="강환수" userId="f1cac8d9-9172-4d6c-9b10-74cb51d57900" providerId="ADAL" clId="{AB2DE5B6-7220-4E73-9DC5-CB40BFFE4467}" dt="2022-05-25T05:53:15.403" v="236" actId="1076"/>
          <ac:spMkLst>
            <pc:docMk/>
            <pc:sldMk cId="1260898480" sldId="677"/>
            <ac:spMk id="5" creationId="{AD704337-EDBB-4393-A22D-881291CBACAE}"/>
          </ac:spMkLst>
        </pc:spChg>
      </pc:sldChg>
      <pc:sldChg chg="addSp modSp add">
        <pc:chgData name="강환수" userId="f1cac8d9-9172-4d6c-9b10-74cb51d57900" providerId="ADAL" clId="{AB2DE5B6-7220-4E73-9DC5-CB40BFFE4467}" dt="2022-05-25T05:51:29.038" v="235" actId="1076"/>
        <pc:sldMkLst>
          <pc:docMk/>
          <pc:sldMk cId="1250144438" sldId="678"/>
        </pc:sldMkLst>
        <pc:picChg chg="add mod">
          <ac:chgData name="강환수" userId="f1cac8d9-9172-4d6c-9b10-74cb51d57900" providerId="ADAL" clId="{AB2DE5B6-7220-4E73-9DC5-CB40BFFE4467}" dt="2022-05-25T05:51:29.038" v="235" actId="1076"/>
          <ac:picMkLst>
            <pc:docMk/>
            <pc:sldMk cId="1250144438" sldId="678"/>
            <ac:picMk id="5" creationId="{E7FA7E4B-38D4-4269-92F8-611FCDF7268E}"/>
          </ac:picMkLst>
        </pc:picChg>
      </pc:sldChg>
      <pc:sldChg chg="modSp add">
        <pc:chgData name="강환수" userId="f1cac8d9-9172-4d6c-9b10-74cb51d57900" providerId="ADAL" clId="{AB2DE5B6-7220-4E73-9DC5-CB40BFFE4467}" dt="2022-05-25T05:55:56.839" v="364"/>
        <pc:sldMkLst>
          <pc:docMk/>
          <pc:sldMk cId="3313404871" sldId="679"/>
        </pc:sldMkLst>
        <pc:spChg chg="mod">
          <ac:chgData name="강환수" userId="f1cac8d9-9172-4d6c-9b10-74cb51d57900" providerId="ADAL" clId="{AB2DE5B6-7220-4E73-9DC5-CB40BFFE4467}" dt="2022-05-25T05:55:53.383" v="363" actId="6549"/>
          <ac:spMkLst>
            <pc:docMk/>
            <pc:sldMk cId="3313404871" sldId="679"/>
            <ac:spMk id="3" creationId="{003E598A-44A1-44BC-A3CF-FC74F8175F5F}"/>
          </ac:spMkLst>
        </pc:spChg>
        <pc:spChg chg="mod">
          <ac:chgData name="강환수" userId="f1cac8d9-9172-4d6c-9b10-74cb51d57900" providerId="ADAL" clId="{AB2DE5B6-7220-4E73-9DC5-CB40BFFE4467}" dt="2022-05-25T05:55:56.839" v="364"/>
          <ac:spMkLst>
            <pc:docMk/>
            <pc:sldMk cId="3313404871" sldId="679"/>
            <ac:spMk id="4" creationId="{72963C4C-8BFB-4071-8F8B-E838F1972BEA}"/>
          </ac:spMkLst>
        </pc:spChg>
      </pc:sldChg>
      <pc:sldChg chg="add">
        <pc:chgData name="강환수" userId="f1cac8d9-9172-4d6c-9b10-74cb51d57900" providerId="ADAL" clId="{AB2DE5B6-7220-4E73-9DC5-CB40BFFE4467}" dt="2022-05-25T05:54:13.833" v="311"/>
        <pc:sldMkLst>
          <pc:docMk/>
          <pc:sldMk cId="3007863491" sldId="680"/>
        </pc:sldMkLst>
      </pc:sldChg>
      <pc:sldChg chg="add">
        <pc:chgData name="강환수" userId="f1cac8d9-9172-4d6c-9b10-74cb51d57900" providerId="ADAL" clId="{AB2DE5B6-7220-4E73-9DC5-CB40BFFE4467}" dt="2022-05-25T05:54:14.047" v="312"/>
        <pc:sldMkLst>
          <pc:docMk/>
          <pc:sldMk cId="1265856106" sldId="681"/>
        </pc:sldMkLst>
      </pc:sldChg>
      <pc:sldChg chg="add">
        <pc:chgData name="강환수" userId="f1cac8d9-9172-4d6c-9b10-74cb51d57900" providerId="ADAL" clId="{AB2DE5B6-7220-4E73-9DC5-CB40BFFE4467}" dt="2022-05-25T05:54:14.249" v="313"/>
        <pc:sldMkLst>
          <pc:docMk/>
          <pc:sldMk cId="3488405221" sldId="682"/>
        </pc:sldMkLst>
      </pc:sldChg>
      <pc:sldChg chg="add">
        <pc:chgData name="강환수" userId="f1cac8d9-9172-4d6c-9b10-74cb51d57900" providerId="ADAL" clId="{AB2DE5B6-7220-4E73-9DC5-CB40BFFE4467}" dt="2022-05-25T05:54:14.458" v="314"/>
        <pc:sldMkLst>
          <pc:docMk/>
          <pc:sldMk cId="785650338" sldId="683"/>
        </pc:sldMkLst>
      </pc:sldChg>
      <pc:sldChg chg="add">
        <pc:chgData name="강환수" userId="f1cac8d9-9172-4d6c-9b10-74cb51d57900" providerId="ADAL" clId="{AB2DE5B6-7220-4E73-9DC5-CB40BFFE4467}" dt="2022-05-25T06:28:54.113" v="365"/>
        <pc:sldMkLst>
          <pc:docMk/>
          <pc:sldMk cId="3130385462" sldId="684"/>
        </pc:sldMkLst>
      </pc:sldChg>
      <pc:sldChg chg="add">
        <pc:chgData name="강환수" userId="f1cac8d9-9172-4d6c-9b10-74cb51d57900" providerId="ADAL" clId="{AB2DE5B6-7220-4E73-9DC5-CB40BFFE4467}" dt="2022-05-25T06:28:54.314" v="366"/>
        <pc:sldMkLst>
          <pc:docMk/>
          <pc:sldMk cId="3379010353" sldId="685"/>
        </pc:sldMkLst>
      </pc:sldChg>
      <pc:sldChg chg="add">
        <pc:chgData name="강환수" userId="f1cac8d9-9172-4d6c-9b10-74cb51d57900" providerId="ADAL" clId="{AB2DE5B6-7220-4E73-9DC5-CB40BFFE4467}" dt="2022-05-25T06:28:54.512" v="367"/>
        <pc:sldMkLst>
          <pc:docMk/>
          <pc:sldMk cId="1953173242" sldId="686"/>
        </pc:sldMkLst>
      </pc:sldChg>
    </pc:docChg>
  </pc:docChgLst>
  <pc:docChgLst>
    <pc:chgData name="강환수" userId="f1cac8d9-9172-4d6c-9b10-74cb51d57900" providerId="ADAL" clId="{56714BBD-9A77-4C46-BE82-24B839A43C31}"/>
    <pc:docChg chg="delSld modSld">
      <pc:chgData name="강환수" userId="f1cac8d9-9172-4d6c-9b10-74cb51d57900" providerId="ADAL" clId="{56714BBD-9A77-4C46-BE82-24B839A43C31}" dt="2022-05-25T04:58:04.733" v="30" actId="6549"/>
      <pc:docMkLst>
        <pc:docMk/>
      </pc:docMkLst>
      <pc:sldChg chg="modSp">
        <pc:chgData name="강환수" userId="f1cac8d9-9172-4d6c-9b10-74cb51d57900" providerId="ADAL" clId="{56714BBD-9A77-4C46-BE82-24B839A43C31}" dt="2022-05-25T04:58:04.733" v="30" actId="6549"/>
        <pc:sldMkLst>
          <pc:docMk/>
          <pc:sldMk cId="3386135937" sldId="612"/>
        </pc:sldMkLst>
        <pc:spChg chg="mod">
          <ac:chgData name="강환수" userId="f1cac8d9-9172-4d6c-9b10-74cb51d57900" providerId="ADAL" clId="{56714BBD-9A77-4C46-BE82-24B839A43C31}" dt="2022-05-25T04:58:04.733" v="30" actId="6549"/>
          <ac:spMkLst>
            <pc:docMk/>
            <pc:sldMk cId="3386135937" sldId="612"/>
            <ac:spMk id="4" creationId="{00000000-0000-0000-0000-000000000000}"/>
          </ac:spMkLst>
        </pc:spChg>
      </pc:sldChg>
      <pc:sldChg chg="del">
        <pc:chgData name="강환수" userId="f1cac8d9-9172-4d6c-9b10-74cb51d57900" providerId="ADAL" clId="{56714BBD-9A77-4C46-BE82-24B839A43C31}" dt="2022-05-25T04:56:34.578" v="1" actId="2696"/>
        <pc:sldMkLst>
          <pc:docMk/>
          <pc:sldMk cId="19711755" sldId="620"/>
        </pc:sldMkLst>
      </pc:sldChg>
      <pc:sldChg chg="del">
        <pc:chgData name="강환수" userId="f1cac8d9-9172-4d6c-9b10-74cb51d57900" providerId="ADAL" clId="{56714BBD-9A77-4C46-BE82-24B839A43C31}" dt="2022-05-25T04:56:34.555" v="0" actId="2696"/>
        <pc:sldMkLst>
          <pc:docMk/>
          <pc:sldMk cId="805332654" sldId="623"/>
        </pc:sldMkLst>
      </pc:sldChg>
      <pc:sldChg chg="del">
        <pc:chgData name="강환수" userId="f1cac8d9-9172-4d6c-9b10-74cb51d57900" providerId="ADAL" clId="{56714BBD-9A77-4C46-BE82-24B839A43C31}" dt="2022-05-25T04:56:34.637" v="2" actId="2696"/>
        <pc:sldMkLst>
          <pc:docMk/>
          <pc:sldMk cId="3737685286" sldId="638"/>
        </pc:sldMkLst>
      </pc:sldChg>
      <pc:sldChg chg="del">
        <pc:chgData name="강환수" userId="f1cac8d9-9172-4d6c-9b10-74cb51d57900" providerId="ADAL" clId="{56714BBD-9A77-4C46-BE82-24B839A43C31}" dt="2022-05-25T04:56:34.769" v="4" actId="2696"/>
        <pc:sldMkLst>
          <pc:docMk/>
          <pc:sldMk cId="783947350" sldId="644"/>
        </pc:sldMkLst>
      </pc:sldChg>
      <pc:sldChg chg="del">
        <pc:chgData name="강환수" userId="f1cac8d9-9172-4d6c-9b10-74cb51d57900" providerId="ADAL" clId="{56714BBD-9A77-4C46-BE82-24B839A43C31}" dt="2022-05-25T04:56:34.869" v="7" actId="2696"/>
        <pc:sldMkLst>
          <pc:docMk/>
          <pc:sldMk cId="2881541137" sldId="645"/>
        </pc:sldMkLst>
      </pc:sldChg>
      <pc:sldChg chg="del">
        <pc:chgData name="강환수" userId="f1cac8d9-9172-4d6c-9b10-74cb51d57900" providerId="ADAL" clId="{56714BBD-9A77-4C46-BE82-24B839A43C31}" dt="2022-05-25T04:56:34.854" v="6" actId="2696"/>
        <pc:sldMkLst>
          <pc:docMk/>
          <pc:sldMk cId="2130186271" sldId="647"/>
        </pc:sldMkLst>
      </pc:sldChg>
      <pc:sldChg chg="del">
        <pc:chgData name="강환수" userId="f1cac8d9-9172-4d6c-9b10-74cb51d57900" providerId="ADAL" clId="{56714BBD-9A77-4C46-BE82-24B839A43C31}" dt="2022-05-25T04:56:34.833" v="5" actId="2696"/>
        <pc:sldMkLst>
          <pc:docMk/>
          <pc:sldMk cId="2355892944" sldId="648"/>
        </pc:sldMkLst>
      </pc:sldChg>
      <pc:sldChg chg="del">
        <pc:chgData name="강환수" userId="f1cac8d9-9172-4d6c-9b10-74cb51d57900" providerId="ADAL" clId="{56714BBD-9A77-4C46-BE82-24B839A43C31}" dt="2022-05-25T04:56:34.701" v="3" actId="2696"/>
        <pc:sldMkLst>
          <pc:docMk/>
          <pc:sldMk cId="3799244128" sldId="649"/>
        </pc:sldMkLst>
      </pc:sldChg>
      <pc:sldChg chg="del">
        <pc:chgData name="강환수" userId="f1cac8d9-9172-4d6c-9b10-74cb51d57900" providerId="ADAL" clId="{56714BBD-9A77-4C46-BE82-24B839A43C31}" dt="2022-05-25T04:56:34.890" v="8" actId="2696"/>
        <pc:sldMkLst>
          <pc:docMk/>
          <pc:sldMk cId="685430298" sldId="652"/>
        </pc:sldMkLst>
      </pc:sldChg>
      <pc:sldChg chg="del">
        <pc:chgData name="강환수" userId="f1cac8d9-9172-4d6c-9b10-74cb51d57900" providerId="ADAL" clId="{56714BBD-9A77-4C46-BE82-24B839A43C31}" dt="2022-05-25T04:56:34.906" v="9" actId="2696"/>
        <pc:sldMkLst>
          <pc:docMk/>
          <pc:sldMk cId="2831859079" sldId="653"/>
        </pc:sldMkLst>
      </pc:sldChg>
      <pc:sldChg chg="del">
        <pc:chgData name="강환수" userId="f1cac8d9-9172-4d6c-9b10-74cb51d57900" providerId="ADAL" clId="{56714BBD-9A77-4C46-BE82-24B839A43C31}" dt="2022-05-25T04:56:34.927" v="10" actId="2696"/>
        <pc:sldMkLst>
          <pc:docMk/>
          <pc:sldMk cId="513793160" sldId="654"/>
        </pc:sldMkLst>
      </pc:sldChg>
      <pc:sldChg chg="del">
        <pc:chgData name="강환수" userId="f1cac8d9-9172-4d6c-9b10-74cb51d57900" providerId="ADAL" clId="{56714BBD-9A77-4C46-BE82-24B839A43C31}" dt="2022-05-25T04:56:34.969" v="12" actId="2696"/>
        <pc:sldMkLst>
          <pc:docMk/>
          <pc:sldMk cId="1879861692" sldId="655"/>
        </pc:sldMkLst>
      </pc:sldChg>
      <pc:sldChg chg="del">
        <pc:chgData name="강환수" userId="f1cac8d9-9172-4d6c-9b10-74cb51d57900" providerId="ADAL" clId="{56714BBD-9A77-4C46-BE82-24B839A43C31}" dt="2022-05-25T04:56:35.001" v="13" actId="2696"/>
        <pc:sldMkLst>
          <pc:docMk/>
          <pc:sldMk cId="325504323" sldId="656"/>
        </pc:sldMkLst>
      </pc:sldChg>
      <pc:sldChg chg="del">
        <pc:chgData name="강환수" userId="f1cac8d9-9172-4d6c-9b10-74cb51d57900" providerId="ADAL" clId="{56714BBD-9A77-4C46-BE82-24B839A43C31}" dt="2022-05-25T04:56:35.016" v="14" actId="2696"/>
        <pc:sldMkLst>
          <pc:docMk/>
          <pc:sldMk cId="1996578719" sldId="657"/>
        </pc:sldMkLst>
      </pc:sldChg>
      <pc:sldChg chg="del">
        <pc:chgData name="강환수" userId="f1cac8d9-9172-4d6c-9b10-74cb51d57900" providerId="ADAL" clId="{56714BBD-9A77-4C46-BE82-24B839A43C31}" dt="2022-05-25T04:56:34.941" v="11" actId="2696"/>
        <pc:sldMkLst>
          <pc:docMk/>
          <pc:sldMk cId="2819467103" sldId="658"/>
        </pc:sldMkLst>
      </pc:sldChg>
      <pc:sldChg chg="del">
        <pc:chgData name="강환수" userId="f1cac8d9-9172-4d6c-9b10-74cb51d57900" providerId="ADAL" clId="{56714BBD-9A77-4C46-BE82-24B839A43C31}" dt="2022-05-25T04:56:35.074" v="16" actId="2696"/>
        <pc:sldMkLst>
          <pc:docMk/>
          <pc:sldMk cId="335473080" sldId="660"/>
        </pc:sldMkLst>
      </pc:sldChg>
      <pc:sldChg chg="del">
        <pc:chgData name="강환수" userId="f1cac8d9-9172-4d6c-9b10-74cb51d57900" providerId="ADAL" clId="{56714BBD-9A77-4C46-BE82-24B839A43C31}" dt="2022-05-25T04:56:35.052" v="15" actId="2696"/>
        <pc:sldMkLst>
          <pc:docMk/>
          <pc:sldMk cId="3029187143" sldId="66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2022-05-26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243073" y="403888"/>
            <a:ext cx="8665045" cy="56705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316210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24374" y="65329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제목 개체 틀 2"/>
          <p:cNvSpPr>
            <a:spLocks noGrp="1"/>
          </p:cNvSpPr>
          <p:nvPr>
            <p:ph type="title"/>
          </p:nvPr>
        </p:nvSpPr>
        <p:spPr>
          <a:xfrm>
            <a:off x="243073" y="467227"/>
            <a:ext cx="8559478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2800"/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297076" y="1193960"/>
            <a:ext cx="8603852" cy="51515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>
              <a:defRPr b="0">
                <a:solidFill>
                  <a:srgbClr val="05325B"/>
                </a:solidFill>
              </a:defRPr>
            </a:lvl2pPr>
            <a:lvl3pPr>
              <a:defRPr b="1">
                <a:solidFill>
                  <a:srgbClr val="0000FF"/>
                </a:solidFill>
              </a:defRPr>
            </a:lvl3pPr>
            <a:lvl4pPr>
              <a:defRPr b="1"/>
            </a:lvl4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24374" y="65329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2" name="그림 2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641" y="82891"/>
            <a:ext cx="2162477" cy="31436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68" y="6220711"/>
            <a:ext cx="8923428" cy="38776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제목 개체 틀 2"/>
          <p:cNvSpPr txBox="1">
            <a:spLocks/>
          </p:cNvSpPr>
          <p:nvPr userDrawn="1"/>
        </p:nvSpPr>
        <p:spPr>
          <a:xfrm>
            <a:off x="464915" y="103519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8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38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t>2022-05-26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code.visualstudio.com/download" TargetMode="Externa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44216" y="2657498"/>
            <a:ext cx="690445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비주얼</a:t>
            </a:r>
            <a:r>
              <a:rPr lang="ko-KR" alt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스튜디오 코드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개요와 설치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948381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첫 화면에서 설치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Python</a:t>
            </a:r>
            <a:r>
              <a:rPr lang="ko-KR" altLang="en-US" dirty="0"/>
              <a:t> 검색해 설치</a:t>
            </a:r>
            <a:endParaRPr lang="en-US" altLang="ko-KR" dirty="0"/>
          </a:p>
          <a:p>
            <a:pPr lvl="1"/>
            <a:r>
              <a:rPr lang="en-US" altLang="ko-KR" dirty="0"/>
              <a:t>Python, Python for </a:t>
            </a:r>
            <a:r>
              <a:rPr lang="en-US" altLang="ko-KR" dirty="0" err="1"/>
              <a:t>VSCode</a:t>
            </a:r>
            <a:endParaRPr lang="en-US" altLang="ko-KR" dirty="0"/>
          </a:p>
          <a:p>
            <a:pPr lvl="1"/>
            <a:r>
              <a:rPr lang="en-US" altLang="ko-KR" dirty="0"/>
              <a:t>Korean Language Pack for Visual Studio Code</a:t>
            </a:r>
          </a:p>
          <a:p>
            <a:pPr lvl="2"/>
            <a:r>
              <a:rPr lang="ko-KR" altLang="en-US" dirty="0"/>
              <a:t>재실행</a:t>
            </a:r>
            <a:r>
              <a:rPr lang="en-US" altLang="ko-KR" dirty="0"/>
              <a:t> </a:t>
            </a:r>
            <a:r>
              <a:rPr lang="ko-KR" altLang="en-US" dirty="0"/>
              <a:t>메시지 클릭</a:t>
            </a:r>
            <a:r>
              <a:rPr lang="en-US" altLang="ko-KR" dirty="0"/>
              <a:t>, </a:t>
            </a:r>
            <a:r>
              <a:rPr lang="ko-KR" altLang="en-US" dirty="0"/>
              <a:t>바로 재실행 됨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973" y="2455466"/>
            <a:ext cx="5129296" cy="38469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891" y="2455466"/>
            <a:ext cx="1777309" cy="2728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826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CA7A302-FCB6-4907-8C4A-6425914830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831FB9F-0BD0-41A4-A02F-671E466BA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설치된 확장 패키지 확인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0E4930A-A043-41E1-A907-2A1846D00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F4DBEA-38E1-4889-B633-AB107D1A7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603" y="1313300"/>
            <a:ext cx="1742610" cy="491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214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초기 화면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폴더 열기 클릭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762" y="1622870"/>
            <a:ext cx="6656480" cy="456444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615751" y="2615341"/>
            <a:ext cx="1395898" cy="26208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527256" y="1786406"/>
            <a:ext cx="1593449" cy="12839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287540" y="1794795"/>
            <a:ext cx="218055" cy="2856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9762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파이썬</a:t>
            </a:r>
            <a:r>
              <a:rPr lang="ko-KR" altLang="en-US" dirty="0"/>
              <a:t> 소스가 있는 폴더 선택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소스를 열고 오른쪽 메뉴 약간의</a:t>
            </a:r>
            <a:r>
              <a:rPr lang="en-US" altLang="ko-KR" dirty="0"/>
              <a:t> </a:t>
            </a:r>
            <a:r>
              <a:rPr lang="ko-KR" altLang="en-US" dirty="0"/>
              <a:t>시간이 지나면</a:t>
            </a:r>
            <a:endParaRPr lang="en-US" altLang="ko-KR" dirty="0"/>
          </a:p>
          <a:p>
            <a:pPr lvl="1"/>
            <a:r>
              <a:rPr lang="ko-KR" altLang="en-US" dirty="0"/>
              <a:t>왼쪽 하단에 인터프리터를 자동으로 지정</a:t>
            </a:r>
            <a:endParaRPr lang="en-US" altLang="ko-KR" dirty="0"/>
          </a:p>
          <a:p>
            <a:pPr lvl="2"/>
            <a:r>
              <a:rPr lang="ko-KR" altLang="en-US" dirty="0"/>
              <a:t>시스템의 </a:t>
            </a:r>
            <a:r>
              <a:rPr lang="en-US" altLang="ko-KR" dirty="0"/>
              <a:t>path </a:t>
            </a:r>
            <a:r>
              <a:rPr lang="ko-KR" altLang="en-US" dirty="0"/>
              <a:t>참조</a:t>
            </a:r>
            <a:r>
              <a:rPr lang="en-US" altLang="ko-KR" dirty="0"/>
              <a:t>, </a:t>
            </a:r>
            <a:r>
              <a:rPr lang="ko-KR" altLang="en-US" dirty="0"/>
              <a:t>만일 안되면 직접 지정 필요</a:t>
            </a:r>
            <a:endParaRPr lang="en-US" altLang="ko-KR" dirty="0"/>
          </a:p>
          <a:p>
            <a:pPr lvl="1"/>
            <a:r>
              <a:rPr lang="ko-KR" altLang="en-US" dirty="0"/>
              <a:t>소스 오른쪽 팝업 메뉴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Run Python File in Terminal</a:t>
            </a:r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743" y="2518625"/>
            <a:ext cx="5354346" cy="367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결과와 메시지 창에서 </a:t>
            </a:r>
            <a:r>
              <a:rPr lang="en-US" altLang="ko-KR" dirty="0"/>
              <a:t>install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터미널에 실행 결과</a:t>
            </a:r>
            <a:endParaRPr lang="en-US" altLang="ko-KR" dirty="0"/>
          </a:p>
          <a:p>
            <a:r>
              <a:rPr lang="en-US" altLang="ko-KR" dirty="0"/>
              <a:t>Linter </a:t>
            </a:r>
            <a:r>
              <a:rPr lang="en-US" altLang="ko-KR" dirty="0" err="1"/>
              <a:t>pylint</a:t>
            </a:r>
            <a:r>
              <a:rPr lang="en-US" altLang="ko-KR" dirty="0"/>
              <a:t> </a:t>
            </a:r>
            <a:r>
              <a:rPr lang="ko-KR" altLang="en-US" dirty="0"/>
              <a:t>설치 </a:t>
            </a:r>
            <a:r>
              <a:rPr lang="en-US" altLang="ko-KR" dirty="0"/>
              <a:t>: </a:t>
            </a:r>
            <a:r>
              <a:rPr lang="ko-KR" altLang="en-US" dirty="0"/>
              <a:t>오류 표시 도구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684" y="2056320"/>
            <a:ext cx="6103254" cy="418508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530820" y="6094559"/>
            <a:ext cx="566428" cy="16362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236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추가</a:t>
            </a:r>
            <a:r>
              <a:rPr lang="en-US" altLang="ko-KR" dirty="0"/>
              <a:t> </a:t>
            </a:r>
            <a:r>
              <a:rPr lang="ko-KR" altLang="en-US" dirty="0"/>
              <a:t>설치 요청 메시지 창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Linter</a:t>
            </a:r>
            <a:r>
              <a:rPr lang="ko-KR" altLang="en-US" dirty="0"/>
              <a:t> </a:t>
            </a:r>
            <a:r>
              <a:rPr lang="en-US" altLang="ko-KR" dirty="0" err="1"/>
              <a:t>pylint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인터프리터 설정</a:t>
            </a:r>
            <a:endParaRPr lang="en-US" altLang="ko-KR" dirty="0"/>
          </a:p>
          <a:p>
            <a:pPr lvl="1"/>
            <a:r>
              <a:rPr lang="ko-KR" altLang="en-US" dirty="0"/>
              <a:t>적당히 하나 선정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5493" y="1405371"/>
            <a:ext cx="3181351" cy="15837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493" y="3731215"/>
            <a:ext cx="4100514" cy="215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511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메시지 창에서 </a:t>
            </a:r>
            <a:r>
              <a:rPr lang="en-US" altLang="ko-KR" dirty="0"/>
              <a:t>install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Linter </a:t>
            </a:r>
            <a:r>
              <a:rPr lang="en-US" altLang="ko-KR" dirty="0" err="1"/>
              <a:t>pylint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  <a:endParaRPr lang="en-US" altLang="ko-KR" dirty="0"/>
          </a:p>
          <a:p>
            <a:pPr lvl="1"/>
            <a:r>
              <a:rPr lang="ko-KR" altLang="en-US" dirty="0"/>
              <a:t>터미널 메시지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31075" y="1980385"/>
            <a:ext cx="8286855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/>
              <a:t>PS D:\0 </a:t>
            </a:r>
            <a:r>
              <a:rPr lang="ko-KR" altLang="en-US" sz="800" dirty="0" err="1"/>
              <a:t>Kang</a:t>
            </a:r>
            <a:r>
              <a:rPr lang="ko-KR" altLang="en-US" sz="800" dirty="0"/>
              <a:t> </a:t>
            </a:r>
            <a:r>
              <a:rPr lang="ko-KR" altLang="en-US" sz="800" dirty="0" err="1"/>
              <a:t>py</a:t>
            </a:r>
            <a:r>
              <a:rPr lang="ko-KR" altLang="en-US" sz="800" dirty="0"/>
              <a:t> </a:t>
            </a:r>
            <a:r>
              <a:rPr lang="ko-KR" altLang="en-US" sz="800" dirty="0" err="1"/>
              <a:t>code</a:t>
            </a:r>
            <a:r>
              <a:rPr lang="ko-KR" altLang="en-US" sz="800" dirty="0"/>
              <a:t>&gt; &amp; D:/Python38-32/python.exe -</a:t>
            </a:r>
            <a:r>
              <a:rPr lang="ko-KR" altLang="en-US" sz="800" dirty="0" err="1"/>
              <a:t>m</a:t>
            </a:r>
            <a:r>
              <a:rPr lang="ko-KR" altLang="en-US" sz="800" dirty="0"/>
              <a:t> </a:t>
            </a:r>
            <a:r>
              <a:rPr lang="ko-KR" altLang="en-US" sz="800" dirty="0" err="1"/>
              <a:t>pip</a:t>
            </a:r>
            <a:r>
              <a:rPr lang="ko-KR" altLang="en-US" sz="800" dirty="0"/>
              <a:t> </a:t>
            </a:r>
            <a:r>
              <a:rPr lang="ko-KR" altLang="en-US" sz="800" dirty="0" err="1"/>
              <a:t>install</a:t>
            </a:r>
            <a:r>
              <a:rPr lang="ko-KR" altLang="en-US" sz="800" dirty="0"/>
              <a:t> -</a:t>
            </a:r>
            <a:r>
              <a:rPr lang="ko-KR" altLang="en-US" sz="800" dirty="0" err="1"/>
              <a:t>U</a:t>
            </a:r>
            <a:r>
              <a:rPr lang="ko-KR" altLang="en-US" sz="800" dirty="0"/>
              <a:t> </a:t>
            </a:r>
            <a:r>
              <a:rPr lang="ko-KR" altLang="en-US" sz="800" dirty="0" err="1"/>
              <a:t>pylint</a:t>
            </a:r>
            <a:r>
              <a:rPr lang="ko-KR" altLang="en-US" sz="800" dirty="0"/>
              <a:t> --</a:t>
            </a:r>
            <a:r>
              <a:rPr lang="ko-KR" altLang="en-US" sz="800" dirty="0" err="1"/>
              <a:t>user</a:t>
            </a:r>
            <a:endParaRPr lang="ko-KR" altLang="en-US" sz="800" dirty="0"/>
          </a:p>
          <a:p>
            <a:r>
              <a:rPr lang="ko-KR" altLang="en-US" sz="800" dirty="0" err="1"/>
              <a:t>Collecting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pylint</a:t>
            </a:r>
            <a:endParaRPr lang="ko-KR" altLang="en-US" sz="800" dirty="0"/>
          </a:p>
          <a:p>
            <a:r>
              <a:rPr lang="ko-KR" altLang="en-US" sz="800" dirty="0"/>
              <a:t>  </a:t>
            </a:r>
            <a:r>
              <a:rPr lang="ko-KR" altLang="en-US" sz="800" dirty="0" err="1"/>
              <a:t>Downloading</a:t>
            </a:r>
            <a:r>
              <a:rPr lang="ko-KR" altLang="en-US" sz="800" dirty="0"/>
              <a:t> https://files.pythonhosted.org/packages/e9/59/43fc36c5ee316bb9aeb7cf5329cdbdca89e5749c34d5602753827c0aa2dc/pylint-2.4.4-py3-none-any.whl (302kB)</a:t>
            </a:r>
          </a:p>
          <a:p>
            <a:r>
              <a:rPr lang="ko-KR" altLang="en-US" sz="800" dirty="0"/>
              <a:t>     |████████████████████████████████| 307kB 252kB/</a:t>
            </a:r>
            <a:r>
              <a:rPr lang="ko-KR" altLang="en-US" sz="800" dirty="0" err="1"/>
              <a:t>s</a:t>
            </a:r>
            <a:endParaRPr lang="ko-KR" altLang="en-US" sz="800" dirty="0"/>
          </a:p>
          <a:p>
            <a:r>
              <a:rPr lang="ko-KR" altLang="en-US" sz="800" dirty="0" err="1"/>
              <a:t>Collecting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isort</a:t>
            </a:r>
            <a:r>
              <a:rPr lang="ko-KR" altLang="en-US" sz="800" dirty="0"/>
              <a:t>&lt;5,&gt;=4.2.5</a:t>
            </a:r>
          </a:p>
          <a:p>
            <a:r>
              <a:rPr lang="ko-KR" altLang="en-US" sz="800" dirty="0"/>
              <a:t>  </a:t>
            </a:r>
            <a:r>
              <a:rPr lang="ko-KR" altLang="en-US" sz="800" dirty="0" err="1"/>
              <a:t>Downloading</a:t>
            </a:r>
            <a:r>
              <a:rPr lang="ko-KR" altLang="en-US" sz="800" dirty="0"/>
              <a:t> https://files.pythonhosted.org/packages/e5/b0/c121fd1fa3419ea9bfd55c7f9c4fedfec5143208d8c7ad3ce3db6c623c21/isort-4.3.21-py2.py3-none-any.whl (42kB)</a:t>
            </a:r>
          </a:p>
          <a:p>
            <a:r>
              <a:rPr lang="ko-KR" altLang="en-US" sz="800" dirty="0"/>
              <a:t>     |████████████████████████████████| 51kB 1.1MB/</a:t>
            </a:r>
            <a:r>
              <a:rPr lang="ko-KR" altLang="en-US" sz="800" dirty="0" err="1"/>
              <a:t>s</a:t>
            </a:r>
            <a:endParaRPr lang="ko-KR" altLang="en-US" sz="800" dirty="0"/>
          </a:p>
          <a:p>
            <a:r>
              <a:rPr lang="ko-KR" altLang="en-US" sz="800" dirty="0" err="1"/>
              <a:t>Collecting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mccabe</a:t>
            </a:r>
            <a:r>
              <a:rPr lang="ko-KR" altLang="en-US" sz="800" dirty="0"/>
              <a:t>&lt;0.7,&gt;=0.6</a:t>
            </a:r>
          </a:p>
          <a:p>
            <a:r>
              <a:rPr lang="ko-KR" altLang="en-US" sz="800" dirty="0"/>
              <a:t>  </a:t>
            </a:r>
            <a:r>
              <a:rPr lang="ko-KR" altLang="en-US" sz="800" dirty="0" err="1"/>
              <a:t>Downloading</a:t>
            </a:r>
            <a:r>
              <a:rPr lang="ko-KR" altLang="en-US" sz="800" dirty="0"/>
              <a:t> https://files.pythonhosted.org/packages/87/89/479dc97e18549e21354893e4ee4ef36db1d237534982482c3681ee6e7b57/mccabe-0.6.1-py2.py3-none-any.whl</a:t>
            </a:r>
          </a:p>
          <a:p>
            <a:r>
              <a:rPr lang="ko-KR" altLang="en-US" sz="800" dirty="0" err="1"/>
              <a:t>Collecting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astroid</a:t>
            </a:r>
            <a:r>
              <a:rPr lang="ko-KR" altLang="en-US" sz="800" dirty="0"/>
              <a:t>&lt;2.4,&gt;=2.3.0</a:t>
            </a:r>
          </a:p>
          <a:p>
            <a:r>
              <a:rPr lang="ko-KR" altLang="en-US" sz="800" dirty="0"/>
              <a:t>  </a:t>
            </a:r>
            <a:r>
              <a:rPr lang="ko-KR" altLang="en-US" sz="800" dirty="0" err="1"/>
              <a:t>Using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cached</a:t>
            </a:r>
            <a:r>
              <a:rPr lang="ko-KR" altLang="en-US" sz="800" dirty="0"/>
              <a:t> https://files.pythonhosted.org/packages/ad/ae/86734823047962e7b8c8529186a1ac4a7ca19aaf1aa0c7713c022ef593fd/astroid-2.3.3-py3-none-any.whl</a:t>
            </a:r>
          </a:p>
          <a:p>
            <a:r>
              <a:rPr lang="ko-KR" altLang="en-US" sz="800" dirty="0" err="1"/>
              <a:t>Requirement</a:t>
            </a:r>
            <a:r>
              <a:rPr lang="ko-KR" altLang="en-US" sz="800" dirty="0"/>
              <a:t> </a:t>
            </a:r>
            <a:r>
              <a:rPr lang="ko-KR" altLang="en-US" sz="800" dirty="0" err="1"/>
              <a:t>already</a:t>
            </a:r>
            <a:r>
              <a:rPr lang="ko-KR" altLang="en-US" sz="800" dirty="0"/>
              <a:t> </a:t>
            </a:r>
            <a:r>
              <a:rPr lang="ko-KR" altLang="en-US" sz="800" dirty="0" err="1"/>
              <a:t>satisfied</a:t>
            </a:r>
            <a:r>
              <a:rPr lang="ko-KR" altLang="en-US" sz="800" dirty="0"/>
              <a:t>, </a:t>
            </a:r>
            <a:r>
              <a:rPr lang="ko-KR" altLang="en-US" sz="800" dirty="0" err="1"/>
              <a:t>skipping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upgrade</a:t>
            </a:r>
            <a:r>
              <a:rPr lang="ko-KR" altLang="en-US" sz="800" dirty="0"/>
              <a:t>: </a:t>
            </a:r>
            <a:r>
              <a:rPr lang="ko-KR" altLang="en-US" sz="800" dirty="0" err="1"/>
              <a:t>colorama</a:t>
            </a:r>
            <a:r>
              <a:rPr lang="ko-KR" altLang="en-US" sz="800" dirty="0"/>
              <a:t>; </a:t>
            </a:r>
            <a:r>
              <a:rPr lang="ko-KR" altLang="en-US" sz="800" dirty="0" err="1"/>
              <a:t>sys_platform</a:t>
            </a:r>
            <a:r>
              <a:rPr lang="ko-KR" altLang="en-US" sz="800" dirty="0"/>
              <a:t> == "win32" </a:t>
            </a:r>
            <a:r>
              <a:rPr lang="ko-KR" altLang="en-US" sz="800" dirty="0" err="1"/>
              <a:t>in</a:t>
            </a:r>
            <a:r>
              <a:rPr lang="ko-KR" altLang="en-US" sz="800" dirty="0"/>
              <a:t> d:\python38-32\lib\site-packages (</a:t>
            </a:r>
            <a:r>
              <a:rPr lang="ko-KR" altLang="en-US" sz="800" dirty="0" err="1"/>
              <a:t>from</a:t>
            </a:r>
            <a:r>
              <a:rPr lang="ko-KR" altLang="en-US" sz="800" dirty="0"/>
              <a:t> </a:t>
            </a:r>
            <a:r>
              <a:rPr lang="ko-KR" altLang="en-US" sz="800" dirty="0" err="1"/>
              <a:t>pylint</a:t>
            </a:r>
            <a:r>
              <a:rPr lang="ko-KR" altLang="en-US" sz="800" dirty="0"/>
              <a:t>) (0.4.3)</a:t>
            </a:r>
          </a:p>
          <a:p>
            <a:r>
              <a:rPr lang="ko-KR" altLang="en-US" sz="800" dirty="0" err="1"/>
              <a:t>Collecting</a:t>
            </a:r>
            <a:r>
              <a:rPr lang="ko-KR" altLang="en-US" sz="800" dirty="0"/>
              <a:t> wrapt==1.11.*</a:t>
            </a:r>
          </a:p>
          <a:p>
            <a:r>
              <a:rPr lang="ko-KR" altLang="en-US" sz="800" dirty="0"/>
              <a:t>  </a:t>
            </a:r>
            <a:r>
              <a:rPr lang="ko-KR" altLang="en-US" sz="800" dirty="0" err="1"/>
              <a:t>Using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cached</a:t>
            </a:r>
            <a:r>
              <a:rPr lang="ko-KR" altLang="en-US" sz="800" dirty="0"/>
              <a:t> https://files.pythonhosted.org/packages/23/84/323c2415280bc4fc880ac5050dddfb3c8062c2552b34c2e512eb4aa68f79/wrapt-1.11.2.tar.gz</a:t>
            </a:r>
          </a:p>
          <a:p>
            <a:r>
              <a:rPr lang="ko-KR" altLang="en-US" sz="800" dirty="0" err="1"/>
              <a:t>Requirement</a:t>
            </a:r>
            <a:r>
              <a:rPr lang="ko-KR" altLang="en-US" sz="800" dirty="0"/>
              <a:t> </a:t>
            </a:r>
            <a:r>
              <a:rPr lang="ko-KR" altLang="en-US" sz="800" dirty="0" err="1"/>
              <a:t>already</a:t>
            </a:r>
            <a:r>
              <a:rPr lang="ko-KR" altLang="en-US" sz="800" dirty="0"/>
              <a:t> </a:t>
            </a:r>
            <a:r>
              <a:rPr lang="ko-KR" altLang="en-US" sz="800" dirty="0" err="1"/>
              <a:t>satisfied</a:t>
            </a:r>
            <a:r>
              <a:rPr lang="ko-KR" altLang="en-US" sz="800" dirty="0"/>
              <a:t>, </a:t>
            </a:r>
            <a:r>
              <a:rPr lang="ko-KR" altLang="en-US" sz="800" dirty="0" err="1"/>
              <a:t>skipping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upgrade</a:t>
            </a:r>
            <a:r>
              <a:rPr lang="ko-KR" altLang="en-US" sz="800" dirty="0"/>
              <a:t>: </a:t>
            </a:r>
            <a:r>
              <a:rPr lang="ko-KR" altLang="en-US" sz="800" dirty="0" err="1"/>
              <a:t>six</a:t>
            </a:r>
            <a:r>
              <a:rPr lang="ko-KR" altLang="en-US" sz="800" dirty="0"/>
              <a:t>~=1.12 </a:t>
            </a:r>
            <a:r>
              <a:rPr lang="ko-KR" altLang="en-US" sz="800" dirty="0" err="1"/>
              <a:t>in</a:t>
            </a:r>
            <a:r>
              <a:rPr lang="ko-KR" altLang="en-US" sz="800" dirty="0"/>
              <a:t> d:\python38-32\lib\site-packages (</a:t>
            </a:r>
            <a:r>
              <a:rPr lang="ko-KR" altLang="en-US" sz="800" dirty="0" err="1"/>
              <a:t>from</a:t>
            </a:r>
            <a:r>
              <a:rPr lang="ko-KR" altLang="en-US" sz="800" dirty="0"/>
              <a:t> </a:t>
            </a:r>
            <a:r>
              <a:rPr lang="ko-KR" altLang="en-US" sz="800" dirty="0" err="1"/>
              <a:t>astroid</a:t>
            </a:r>
            <a:r>
              <a:rPr lang="ko-KR" altLang="en-US" sz="800" dirty="0"/>
              <a:t>&lt;2.4,&gt;=2.3.0-&gt;</a:t>
            </a:r>
            <a:r>
              <a:rPr lang="ko-KR" altLang="en-US" sz="800" dirty="0" err="1"/>
              <a:t>pylint</a:t>
            </a:r>
            <a:r>
              <a:rPr lang="ko-KR" altLang="en-US" sz="800" dirty="0"/>
              <a:t>) (1.14.0)</a:t>
            </a:r>
          </a:p>
          <a:p>
            <a:r>
              <a:rPr lang="ko-KR" altLang="en-US" sz="800" dirty="0" err="1"/>
              <a:t>Collecting</a:t>
            </a:r>
            <a:r>
              <a:rPr lang="ko-KR" altLang="en-US" sz="800" dirty="0"/>
              <a:t> lazy-object-proxy==1.4.*</a:t>
            </a:r>
          </a:p>
          <a:p>
            <a:r>
              <a:rPr lang="ko-KR" altLang="en-US" sz="800" dirty="0"/>
              <a:t>  </a:t>
            </a:r>
            <a:r>
              <a:rPr lang="ko-KR" altLang="en-US" sz="800" dirty="0" err="1"/>
              <a:t>Downloading</a:t>
            </a:r>
            <a:r>
              <a:rPr lang="ko-KR" altLang="en-US" sz="800" dirty="0"/>
              <a:t> https://files.pythonhosted.org/packages/a0/79/56c3bd646f81ddf3202b42aee3498c4a9e50856923ceb556b4d202247232/lazy_object_proxy-1.4.3-cp38-cp38-win32.whl</a:t>
            </a:r>
          </a:p>
          <a:p>
            <a:r>
              <a:rPr lang="ko-KR" altLang="en-US" sz="800" dirty="0" err="1"/>
              <a:t>Installing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collected</a:t>
            </a:r>
            <a:r>
              <a:rPr lang="ko-KR" altLang="en-US" sz="800" dirty="0"/>
              <a:t> </a:t>
            </a:r>
            <a:r>
              <a:rPr lang="ko-KR" altLang="en-US" sz="800" dirty="0" err="1"/>
              <a:t>packages</a:t>
            </a:r>
            <a:r>
              <a:rPr lang="ko-KR" altLang="en-US" sz="800" dirty="0"/>
              <a:t>: </a:t>
            </a:r>
            <a:r>
              <a:rPr lang="ko-KR" altLang="en-US" sz="800" dirty="0" err="1"/>
              <a:t>isort</a:t>
            </a:r>
            <a:r>
              <a:rPr lang="ko-KR" altLang="en-US" sz="800" dirty="0"/>
              <a:t>, </a:t>
            </a:r>
            <a:r>
              <a:rPr lang="ko-KR" altLang="en-US" sz="800" dirty="0" err="1"/>
              <a:t>mccabe</a:t>
            </a:r>
            <a:r>
              <a:rPr lang="ko-KR" altLang="en-US" sz="800" dirty="0"/>
              <a:t>, </a:t>
            </a:r>
            <a:r>
              <a:rPr lang="ko-KR" altLang="en-US" sz="800" dirty="0" err="1"/>
              <a:t>wrapt</a:t>
            </a:r>
            <a:r>
              <a:rPr lang="ko-KR" altLang="en-US" sz="800" dirty="0"/>
              <a:t>, </a:t>
            </a:r>
            <a:r>
              <a:rPr lang="ko-KR" altLang="en-US" sz="800" dirty="0" err="1"/>
              <a:t>lazy-object-proxy</a:t>
            </a:r>
            <a:r>
              <a:rPr lang="ko-KR" altLang="en-US" sz="800" dirty="0"/>
              <a:t>, </a:t>
            </a:r>
            <a:r>
              <a:rPr lang="ko-KR" altLang="en-US" sz="800" dirty="0" err="1"/>
              <a:t>astroid</a:t>
            </a:r>
            <a:r>
              <a:rPr lang="ko-KR" altLang="en-US" sz="800" dirty="0"/>
              <a:t>, </a:t>
            </a:r>
            <a:r>
              <a:rPr lang="ko-KR" altLang="en-US" sz="800" dirty="0" err="1"/>
              <a:t>pylint</a:t>
            </a:r>
            <a:endParaRPr lang="ko-KR" altLang="en-US" sz="800" dirty="0"/>
          </a:p>
          <a:p>
            <a:r>
              <a:rPr lang="ko-KR" altLang="en-US" sz="800" dirty="0"/>
              <a:t>  WARNING: The </a:t>
            </a:r>
            <a:r>
              <a:rPr lang="ko-KR" altLang="en-US" sz="800" dirty="0" err="1"/>
              <a:t>script</a:t>
            </a:r>
            <a:r>
              <a:rPr lang="ko-KR" altLang="en-US" sz="800" dirty="0"/>
              <a:t> isort.exe </a:t>
            </a:r>
            <a:r>
              <a:rPr lang="ko-KR" altLang="en-US" sz="800" dirty="0" err="1"/>
              <a:t>is</a:t>
            </a:r>
            <a:r>
              <a:rPr lang="ko-KR" altLang="en-US" sz="800" dirty="0"/>
              <a:t> </a:t>
            </a:r>
            <a:r>
              <a:rPr lang="ko-KR" altLang="en-US" sz="800" dirty="0" err="1"/>
              <a:t>installed</a:t>
            </a:r>
            <a:r>
              <a:rPr lang="ko-KR" altLang="en-US" sz="800" dirty="0"/>
              <a:t> </a:t>
            </a:r>
            <a:r>
              <a:rPr lang="ko-KR" altLang="en-US" sz="800" dirty="0" err="1"/>
              <a:t>in</a:t>
            </a:r>
            <a:r>
              <a:rPr lang="ko-KR" altLang="en-US" sz="800" dirty="0"/>
              <a:t> 'C:\</a:t>
            </a:r>
            <a:r>
              <a:rPr lang="ko-KR" altLang="en-US" sz="800" dirty="0" err="1"/>
              <a:t>Users</a:t>
            </a:r>
            <a:r>
              <a:rPr lang="ko-KR" altLang="en-US" sz="800" dirty="0"/>
              <a:t>\217\</a:t>
            </a:r>
            <a:r>
              <a:rPr lang="ko-KR" altLang="en-US" sz="800" dirty="0" err="1"/>
              <a:t>AppData</a:t>
            </a:r>
            <a:r>
              <a:rPr lang="ko-KR" altLang="en-US" sz="800" dirty="0"/>
              <a:t>\</a:t>
            </a:r>
            <a:r>
              <a:rPr lang="ko-KR" altLang="en-US" sz="800" dirty="0" err="1"/>
              <a:t>Roaming</a:t>
            </a:r>
            <a:r>
              <a:rPr lang="ko-KR" altLang="en-US" sz="800" dirty="0"/>
              <a:t>\</a:t>
            </a:r>
            <a:r>
              <a:rPr lang="ko-KR" altLang="en-US" sz="800" dirty="0" err="1"/>
              <a:t>Python</a:t>
            </a:r>
            <a:r>
              <a:rPr lang="ko-KR" altLang="en-US" sz="800" dirty="0"/>
              <a:t>\Python38\Scripts' </a:t>
            </a:r>
            <a:r>
              <a:rPr lang="ko-KR" altLang="en-US" sz="800" dirty="0" err="1"/>
              <a:t>which</a:t>
            </a:r>
            <a:r>
              <a:rPr lang="ko-KR" altLang="en-US" sz="800" dirty="0"/>
              <a:t> </a:t>
            </a:r>
            <a:r>
              <a:rPr lang="ko-KR" altLang="en-US" sz="800" dirty="0" err="1"/>
              <a:t>is</a:t>
            </a:r>
            <a:r>
              <a:rPr lang="ko-KR" altLang="en-US" sz="800" dirty="0"/>
              <a:t> </a:t>
            </a:r>
            <a:r>
              <a:rPr lang="ko-KR" altLang="en-US" sz="800" dirty="0" err="1"/>
              <a:t>not</a:t>
            </a:r>
            <a:r>
              <a:rPr lang="ko-KR" altLang="en-US" sz="800" dirty="0"/>
              <a:t> </a:t>
            </a:r>
            <a:r>
              <a:rPr lang="ko-KR" altLang="en-US" sz="800" dirty="0" err="1"/>
              <a:t>on</a:t>
            </a:r>
            <a:r>
              <a:rPr lang="ko-KR" altLang="en-US" sz="800" dirty="0"/>
              <a:t> PATH.</a:t>
            </a:r>
          </a:p>
          <a:p>
            <a:r>
              <a:rPr lang="ko-KR" altLang="en-US" sz="800" dirty="0"/>
              <a:t>  </a:t>
            </a:r>
            <a:r>
              <a:rPr lang="ko-KR" altLang="en-US" sz="800" dirty="0" err="1"/>
              <a:t>Consider</a:t>
            </a:r>
            <a:r>
              <a:rPr lang="ko-KR" altLang="en-US" sz="800" dirty="0"/>
              <a:t> </a:t>
            </a:r>
            <a:r>
              <a:rPr lang="ko-KR" altLang="en-US" sz="800" dirty="0" err="1"/>
              <a:t>adding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this</a:t>
            </a:r>
            <a:r>
              <a:rPr lang="ko-KR" altLang="en-US" sz="800" dirty="0"/>
              <a:t> </a:t>
            </a:r>
            <a:r>
              <a:rPr lang="ko-KR" altLang="en-US" sz="800" dirty="0" err="1"/>
              <a:t>directory</a:t>
            </a:r>
            <a:r>
              <a:rPr lang="ko-KR" altLang="en-US" sz="800" dirty="0"/>
              <a:t> </a:t>
            </a:r>
            <a:r>
              <a:rPr lang="ko-KR" altLang="en-US" sz="800" dirty="0" err="1"/>
              <a:t>to</a:t>
            </a:r>
            <a:r>
              <a:rPr lang="ko-KR" altLang="en-US" sz="800" dirty="0"/>
              <a:t> PATH </a:t>
            </a:r>
            <a:r>
              <a:rPr lang="ko-KR" altLang="en-US" sz="800" dirty="0" err="1"/>
              <a:t>or</a:t>
            </a:r>
            <a:r>
              <a:rPr lang="ko-KR" altLang="en-US" sz="800" dirty="0"/>
              <a:t>, </a:t>
            </a:r>
            <a:r>
              <a:rPr lang="ko-KR" altLang="en-US" sz="800" dirty="0" err="1"/>
              <a:t>if</a:t>
            </a:r>
            <a:r>
              <a:rPr lang="ko-KR" altLang="en-US" sz="800" dirty="0"/>
              <a:t> </a:t>
            </a:r>
            <a:r>
              <a:rPr lang="ko-KR" altLang="en-US" sz="800" dirty="0" err="1"/>
              <a:t>you</a:t>
            </a:r>
            <a:r>
              <a:rPr lang="ko-KR" altLang="en-US" sz="800" dirty="0"/>
              <a:t> </a:t>
            </a:r>
            <a:r>
              <a:rPr lang="ko-KR" altLang="en-US" sz="800" dirty="0" err="1"/>
              <a:t>prefer</a:t>
            </a:r>
            <a:r>
              <a:rPr lang="ko-KR" altLang="en-US" sz="800" dirty="0"/>
              <a:t> </a:t>
            </a:r>
            <a:r>
              <a:rPr lang="ko-KR" altLang="en-US" sz="800" dirty="0" err="1"/>
              <a:t>to</a:t>
            </a:r>
            <a:r>
              <a:rPr lang="ko-KR" altLang="en-US" sz="800" dirty="0"/>
              <a:t> </a:t>
            </a:r>
            <a:r>
              <a:rPr lang="ko-KR" altLang="en-US" sz="800" dirty="0" err="1"/>
              <a:t>suppress</a:t>
            </a:r>
            <a:r>
              <a:rPr lang="ko-KR" altLang="en-US" sz="800" dirty="0"/>
              <a:t> </a:t>
            </a:r>
            <a:r>
              <a:rPr lang="ko-KR" altLang="en-US" sz="800" dirty="0" err="1"/>
              <a:t>this</a:t>
            </a:r>
            <a:r>
              <a:rPr lang="ko-KR" altLang="en-US" sz="800" dirty="0"/>
              <a:t> </a:t>
            </a:r>
            <a:r>
              <a:rPr lang="ko-KR" altLang="en-US" sz="800" dirty="0" err="1"/>
              <a:t>warning</a:t>
            </a:r>
            <a:r>
              <a:rPr lang="ko-KR" altLang="en-US" sz="800" dirty="0"/>
              <a:t>, </a:t>
            </a:r>
            <a:r>
              <a:rPr lang="ko-KR" altLang="en-US" sz="800" dirty="0" err="1"/>
              <a:t>use</a:t>
            </a:r>
            <a:r>
              <a:rPr lang="ko-KR" altLang="en-US" sz="800" dirty="0"/>
              <a:t> --</a:t>
            </a:r>
            <a:r>
              <a:rPr lang="ko-KR" altLang="en-US" sz="800" dirty="0" err="1"/>
              <a:t>no-warn-script-locatipt-location</a:t>
            </a:r>
            <a:r>
              <a:rPr lang="ko-KR" altLang="en-US" sz="800" dirty="0"/>
              <a:t>.</a:t>
            </a:r>
          </a:p>
          <a:p>
            <a:r>
              <a:rPr lang="ko-KR" altLang="en-US" sz="800" dirty="0"/>
              <a:t>    </a:t>
            </a:r>
            <a:r>
              <a:rPr lang="ko-KR" altLang="en-US" sz="800" dirty="0" err="1"/>
              <a:t>Running</a:t>
            </a:r>
            <a:r>
              <a:rPr lang="ko-KR" altLang="en-US" sz="800" dirty="0"/>
              <a:t> setup.py </a:t>
            </a:r>
            <a:r>
              <a:rPr lang="ko-KR" altLang="en-US" sz="800" dirty="0" err="1"/>
              <a:t>install</a:t>
            </a:r>
            <a:r>
              <a:rPr lang="ko-KR" altLang="en-US" sz="800" dirty="0"/>
              <a:t> </a:t>
            </a:r>
            <a:r>
              <a:rPr lang="ko-KR" altLang="en-US" sz="800" dirty="0" err="1"/>
              <a:t>for</a:t>
            </a:r>
            <a:r>
              <a:rPr lang="ko-KR" altLang="en-US" sz="800" dirty="0"/>
              <a:t> </a:t>
            </a:r>
            <a:r>
              <a:rPr lang="ko-KR" altLang="en-US" sz="800" dirty="0" err="1"/>
              <a:t>wrapt</a:t>
            </a:r>
            <a:r>
              <a:rPr lang="ko-KR" altLang="en-US" sz="800" dirty="0"/>
              <a:t> ... </a:t>
            </a:r>
            <a:r>
              <a:rPr lang="ko-KR" altLang="en-US" sz="800" dirty="0" err="1"/>
              <a:t>done</a:t>
            </a:r>
            <a:endParaRPr lang="ko-KR" altLang="en-US" sz="800" dirty="0"/>
          </a:p>
          <a:p>
            <a:r>
              <a:rPr lang="ko-KR" altLang="en-US" sz="800" dirty="0"/>
              <a:t>  WARNING: The </a:t>
            </a:r>
            <a:r>
              <a:rPr lang="ko-KR" altLang="en-US" sz="800" dirty="0" err="1"/>
              <a:t>scripts</a:t>
            </a:r>
            <a:r>
              <a:rPr lang="ko-KR" altLang="en-US" sz="800" dirty="0"/>
              <a:t> </a:t>
            </a:r>
            <a:r>
              <a:rPr lang="ko-KR" altLang="en-US" sz="800" dirty="0" err="1"/>
              <a:t>epylint.exe</a:t>
            </a:r>
            <a:r>
              <a:rPr lang="ko-KR" altLang="en-US" sz="800" dirty="0"/>
              <a:t>, </a:t>
            </a:r>
            <a:r>
              <a:rPr lang="ko-KR" altLang="en-US" sz="800" dirty="0" err="1"/>
              <a:t>pylint.exe</a:t>
            </a:r>
            <a:r>
              <a:rPr lang="ko-KR" altLang="en-US" sz="800" dirty="0"/>
              <a:t>, pyreverse.exe and symilar.exe </a:t>
            </a:r>
            <a:r>
              <a:rPr lang="ko-KR" altLang="en-US" sz="800" dirty="0" err="1"/>
              <a:t>are</a:t>
            </a:r>
            <a:r>
              <a:rPr lang="ko-KR" altLang="en-US" sz="800" dirty="0"/>
              <a:t> </a:t>
            </a:r>
            <a:r>
              <a:rPr lang="ko-KR" altLang="en-US" sz="800" dirty="0" err="1"/>
              <a:t>installed</a:t>
            </a:r>
            <a:r>
              <a:rPr lang="ko-KR" altLang="en-US" sz="800" dirty="0"/>
              <a:t> </a:t>
            </a:r>
            <a:r>
              <a:rPr lang="ko-KR" altLang="en-US" sz="800" dirty="0" err="1"/>
              <a:t>in</a:t>
            </a:r>
            <a:r>
              <a:rPr lang="ko-KR" altLang="en-US" sz="800" dirty="0"/>
              <a:t> 'C:\</a:t>
            </a:r>
            <a:r>
              <a:rPr lang="ko-KR" altLang="en-US" sz="800" dirty="0" err="1"/>
              <a:t>Users</a:t>
            </a:r>
            <a:r>
              <a:rPr lang="ko-KR" altLang="en-US" sz="800" dirty="0"/>
              <a:t>\217\</a:t>
            </a:r>
            <a:r>
              <a:rPr lang="ko-KR" altLang="en-US" sz="800" dirty="0" err="1"/>
              <a:t>Apps</a:t>
            </a:r>
            <a:r>
              <a:rPr lang="ko-KR" altLang="en-US" sz="800" dirty="0"/>
              <a:t>\217\</a:t>
            </a:r>
            <a:r>
              <a:rPr lang="ko-KR" altLang="en-US" sz="800" dirty="0" err="1"/>
              <a:t>AppData</a:t>
            </a:r>
            <a:r>
              <a:rPr lang="ko-KR" altLang="en-US" sz="800" dirty="0"/>
              <a:t>\</a:t>
            </a:r>
            <a:r>
              <a:rPr lang="ko-KR" altLang="en-US" sz="800" dirty="0" err="1"/>
              <a:t>Roaming</a:t>
            </a:r>
            <a:r>
              <a:rPr lang="ko-KR" altLang="en-US" sz="800" dirty="0"/>
              <a:t>\</a:t>
            </a:r>
            <a:r>
              <a:rPr lang="ko-KR" altLang="en-US" sz="800" dirty="0" err="1"/>
              <a:t>Python</a:t>
            </a:r>
            <a:r>
              <a:rPr lang="ko-KR" altLang="en-US" sz="800" dirty="0"/>
              <a:t>\Python38\Scripts' </a:t>
            </a:r>
            <a:r>
              <a:rPr lang="ko-KR" altLang="en-US" sz="800" dirty="0" err="1"/>
              <a:t>which</a:t>
            </a:r>
            <a:r>
              <a:rPr lang="ko-KR" altLang="en-US" sz="800" dirty="0"/>
              <a:t> </a:t>
            </a:r>
            <a:r>
              <a:rPr lang="ko-KR" altLang="en-US" sz="800" dirty="0" err="1"/>
              <a:t>is</a:t>
            </a:r>
            <a:r>
              <a:rPr lang="ko-KR" altLang="en-US" sz="800" dirty="0"/>
              <a:t> </a:t>
            </a:r>
            <a:r>
              <a:rPr lang="ko-KR" altLang="en-US" sz="800" dirty="0" err="1"/>
              <a:t>not</a:t>
            </a:r>
            <a:r>
              <a:rPr lang="ko-KR" altLang="en-US" sz="800" dirty="0"/>
              <a:t> </a:t>
            </a:r>
            <a:r>
              <a:rPr lang="ko-KR" altLang="en-US" sz="800" dirty="0" err="1"/>
              <a:t>on</a:t>
            </a:r>
            <a:r>
              <a:rPr lang="ko-KR" altLang="en-US" sz="800" dirty="0"/>
              <a:t> PATH.</a:t>
            </a:r>
          </a:p>
          <a:p>
            <a:r>
              <a:rPr lang="ko-KR" altLang="en-US" sz="800" dirty="0"/>
              <a:t>  </a:t>
            </a:r>
            <a:r>
              <a:rPr lang="ko-KR" altLang="en-US" sz="800" dirty="0" err="1"/>
              <a:t>Consider</a:t>
            </a:r>
            <a:r>
              <a:rPr lang="ko-KR" altLang="en-US" sz="800" dirty="0"/>
              <a:t> </a:t>
            </a:r>
            <a:r>
              <a:rPr lang="ko-KR" altLang="en-US" sz="800" dirty="0" err="1"/>
              <a:t>adding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this</a:t>
            </a:r>
            <a:r>
              <a:rPr lang="ko-KR" altLang="en-US" sz="800" dirty="0"/>
              <a:t> </a:t>
            </a:r>
            <a:r>
              <a:rPr lang="ko-KR" altLang="en-US" sz="800" dirty="0" err="1"/>
              <a:t>directory</a:t>
            </a:r>
            <a:r>
              <a:rPr lang="ko-KR" altLang="en-US" sz="800" dirty="0"/>
              <a:t> </a:t>
            </a:r>
            <a:r>
              <a:rPr lang="ko-KR" altLang="en-US" sz="800" dirty="0" err="1"/>
              <a:t>to</a:t>
            </a:r>
            <a:r>
              <a:rPr lang="ko-KR" altLang="en-US" sz="800" dirty="0"/>
              <a:t> PATH </a:t>
            </a:r>
            <a:r>
              <a:rPr lang="ko-KR" altLang="en-US" sz="800" dirty="0" err="1"/>
              <a:t>or</a:t>
            </a:r>
            <a:r>
              <a:rPr lang="ko-KR" altLang="en-US" sz="800" dirty="0"/>
              <a:t>, </a:t>
            </a:r>
            <a:r>
              <a:rPr lang="ko-KR" altLang="en-US" sz="800" dirty="0" err="1"/>
              <a:t>if</a:t>
            </a:r>
            <a:r>
              <a:rPr lang="ko-KR" altLang="en-US" sz="800" dirty="0"/>
              <a:t> </a:t>
            </a:r>
            <a:r>
              <a:rPr lang="ko-KR" altLang="en-US" sz="800" dirty="0" err="1"/>
              <a:t>you</a:t>
            </a:r>
            <a:r>
              <a:rPr lang="ko-KR" altLang="en-US" sz="800" dirty="0"/>
              <a:t> </a:t>
            </a:r>
            <a:r>
              <a:rPr lang="ko-KR" altLang="en-US" sz="800" dirty="0" err="1"/>
              <a:t>prefer</a:t>
            </a:r>
            <a:r>
              <a:rPr lang="ko-KR" altLang="en-US" sz="800" dirty="0"/>
              <a:t> </a:t>
            </a:r>
            <a:r>
              <a:rPr lang="ko-KR" altLang="en-US" sz="800" dirty="0" err="1"/>
              <a:t>to</a:t>
            </a:r>
            <a:r>
              <a:rPr lang="ko-KR" altLang="en-US" sz="800" dirty="0"/>
              <a:t> </a:t>
            </a:r>
            <a:r>
              <a:rPr lang="ko-KR" altLang="en-US" sz="800" dirty="0" err="1"/>
              <a:t>suppress</a:t>
            </a:r>
            <a:r>
              <a:rPr lang="ko-KR" altLang="en-US" sz="800" dirty="0"/>
              <a:t> </a:t>
            </a:r>
            <a:r>
              <a:rPr lang="ko-KR" altLang="en-US" sz="800" dirty="0" err="1"/>
              <a:t>this</a:t>
            </a:r>
            <a:r>
              <a:rPr lang="ko-KR" altLang="en-US" sz="800" dirty="0"/>
              <a:t> </a:t>
            </a:r>
            <a:r>
              <a:rPr lang="ko-KR" altLang="en-US" sz="800" dirty="0" err="1"/>
              <a:t>warning</a:t>
            </a:r>
            <a:r>
              <a:rPr lang="ko-KR" altLang="en-US" sz="800" dirty="0"/>
              <a:t>, </a:t>
            </a:r>
            <a:r>
              <a:rPr lang="ko-KR" altLang="en-US" sz="800" dirty="0" err="1"/>
              <a:t>use</a:t>
            </a:r>
            <a:r>
              <a:rPr lang="ko-KR" altLang="en-US" sz="800" dirty="0"/>
              <a:t> --</a:t>
            </a:r>
            <a:r>
              <a:rPr lang="ko-KR" altLang="en-US" sz="800" dirty="0" err="1"/>
              <a:t>no-warn-script-locatipt-location</a:t>
            </a:r>
            <a:r>
              <a:rPr lang="ko-KR" altLang="en-US" sz="800" dirty="0"/>
              <a:t>.</a:t>
            </a:r>
          </a:p>
          <a:p>
            <a:r>
              <a:rPr lang="ko-KR" altLang="en-US" sz="800" dirty="0" err="1"/>
              <a:t>Successfully</a:t>
            </a:r>
            <a:r>
              <a:rPr lang="ko-KR" altLang="en-US" sz="800" dirty="0"/>
              <a:t> </a:t>
            </a:r>
            <a:r>
              <a:rPr lang="ko-KR" altLang="en-US" sz="800" dirty="0" err="1"/>
              <a:t>installed</a:t>
            </a:r>
            <a:r>
              <a:rPr lang="ko-KR" altLang="en-US" sz="800" dirty="0"/>
              <a:t> astroid-2.3.3 isort-4.3.21 lazy-object-proxy-1.4.3 mccabe-0.6.1 pylint-2.4.4 wrapt-1.11.2pt-1.11.2</a:t>
            </a:r>
          </a:p>
          <a:p>
            <a:r>
              <a:rPr lang="ko-KR" altLang="en-US" sz="800" dirty="0"/>
              <a:t>WARNING: </a:t>
            </a:r>
            <a:r>
              <a:rPr lang="ko-KR" altLang="en-US" sz="800" dirty="0" err="1"/>
              <a:t>You</a:t>
            </a:r>
            <a:r>
              <a:rPr lang="ko-KR" altLang="en-US" sz="800" dirty="0"/>
              <a:t> </a:t>
            </a:r>
            <a:r>
              <a:rPr lang="ko-KR" altLang="en-US" sz="800" dirty="0" err="1"/>
              <a:t>are</a:t>
            </a:r>
            <a:r>
              <a:rPr lang="ko-KR" altLang="en-US" sz="800" dirty="0"/>
              <a:t> </a:t>
            </a:r>
            <a:r>
              <a:rPr lang="ko-KR" altLang="en-US" sz="800" dirty="0" err="1"/>
              <a:t>using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pip</a:t>
            </a:r>
            <a:r>
              <a:rPr lang="ko-KR" altLang="en-US" sz="800" dirty="0"/>
              <a:t> </a:t>
            </a:r>
            <a:r>
              <a:rPr lang="ko-KR" altLang="en-US" sz="800" dirty="0" err="1"/>
              <a:t>version</a:t>
            </a:r>
            <a:r>
              <a:rPr lang="ko-KR" altLang="en-US" sz="800" dirty="0"/>
              <a:t> 19.3.1; </a:t>
            </a:r>
            <a:r>
              <a:rPr lang="ko-KR" altLang="en-US" sz="800" dirty="0" err="1"/>
              <a:t>however</a:t>
            </a:r>
            <a:r>
              <a:rPr lang="ko-KR" altLang="en-US" sz="800" dirty="0"/>
              <a:t>, </a:t>
            </a:r>
            <a:r>
              <a:rPr lang="ko-KR" altLang="en-US" sz="800" dirty="0" err="1"/>
              <a:t>version</a:t>
            </a:r>
            <a:r>
              <a:rPr lang="ko-KR" altLang="en-US" sz="800" dirty="0"/>
              <a:t> 20.0.2 </a:t>
            </a:r>
            <a:r>
              <a:rPr lang="ko-KR" altLang="en-US" sz="800" dirty="0" err="1"/>
              <a:t>is</a:t>
            </a:r>
            <a:r>
              <a:rPr lang="ko-KR" altLang="en-US" sz="800" dirty="0"/>
              <a:t> </a:t>
            </a:r>
            <a:r>
              <a:rPr lang="ko-KR" altLang="en-US" sz="800" dirty="0" err="1"/>
              <a:t>available</a:t>
            </a:r>
            <a:r>
              <a:rPr lang="ko-KR" altLang="en-US" sz="800" dirty="0"/>
              <a:t>.</a:t>
            </a:r>
          </a:p>
          <a:p>
            <a:r>
              <a:rPr lang="ko-KR" altLang="en-US" sz="800" dirty="0" err="1"/>
              <a:t>You</a:t>
            </a:r>
            <a:r>
              <a:rPr lang="ko-KR" altLang="en-US" sz="800" dirty="0"/>
              <a:t> </a:t>
            </a:r>
            <a:r>
              <a:rPr lang="ko-KR" altLang="en-US" sz="800" dirty="0" err="1"/>
              <a:t>should</a:t>
            </a:r>
            <a:r>
              <a:rPr lang="ko-KR" altLang="en-US" sz="800" dirty="0"/>
              <a:t> </a:t>
            </a:r>
            <a:r>
              <a:rPr lang="ko-KR" altLang="en-US" sz="800" dirty="0" err="1"/>
              <a:t>consider</a:t>
            </a:r>
            <a:r>
              <a:rPr lang="ko-KR" altLang="en-US" sz="800" dirty="0"/>
              <a:t> </a:t>
            </a:r>
            <a:r>
              <a:rPr lang="ko-KR" altLang="en-US" sz="800" dirty="0" err="1"/>
              <a:t>upgrading</a:t>
            </a:r>
            <a:r>
              <a:rPr lang="ko-KR" altLang="en-US" sz="800" dirty="0"/>
              <a:t> </a:t>
            </a:r>
            <a:r>
              <a:rPr lang="ko-KR" altLang="en-US" sz="800" dirty="0" err="1"/>
              <a:t>via</a:t>
            </a:r>
            <a:r>
              <a:rPr lang="ko-KR" altLang="en-US" sz="800" dirty="0"/>
              <a:t> </a:t>
            </a:r>
            <a:r>
              <a:rPr lang="ko-KR" altLang="en-US" sz="800" dirty="0" err="1"/>
              <a:t>the</a:t>
            </a:r>
            <a:r>
              <a:rPr lang="ko-KR" altLang="en-US" sz="800" dirty="0"/>
              <a:t> '</a:t>
            </a:r>
            <a:r>
              <a:rPr lang="ko-KR" altLang="en-US" sz="800" dirty="0" err="1"/>
              <a:t>python</a:t>
            </a:r>
            <a:r>
              <a:rPr lang="ko-KR" altLang="en-US" sz="800" dirty="0"/>
              <a:t> -</a:t>
            </a:r>
            <a:r>
              <a:rPr lang="ko-KR" altLang="en-US" sz="800" dirty="0" err="1"/>
              <a:t>m</a:t>
            </a:r>
            <a:r>
              <a:rPr lang="ko-KR" altLang="en-US" sz="800" dirty="0"/>
              <a:t> </a:t>
            </a:r>
            <a:r>
              <a:rPr lang="ko-KR" altLang="en-US" sz="800" dirty="0" err="1"/>
              <a:t>pip</a:t>
            </a:r>
            <a:r>
              <a:rPr lang="ko-KR" altLang="en-US" sz="800" dirty="0"/>
              <a:t> </a:t>
            </a:r>
            <a:r>
              <a:rPr lang="ko-KR" altLang="en-US" sz="800" dirty="0" err="1"/>
              <a:t>install</a:t>
            </a:r>
            <a:r>
              <a:rPr lang="ko-KR" altLang="en-US" sz="800" dirty="0"/>
              <a:t> --</a:t>
            </a:r>
            <a:r>
              <a:rPr lang="ko-KR" altLang="en-US" sz="800" dirty="0" err="1"/>
              <a:t>upgrade</a:t>
            </a:r>
            <a:r>
              <a:rPr lang="ko-KR" altLang="en-US" sz="800" dirty="0"/>
              <a:t> </a:t>
            </a:r>
            <a:r>
              <a:rPr lang="ko-KR" altLang="en-US" sz="800" dirty="0" err="1"/>
              <a:t>pip</a:t>
            </a:r>
            <a:r>
              <a:rPr lang="ko-KR" altLang="en-US" sz="800" dirty="0"/>
              <a:t>' </a:t>
            </a:r>
            <a:r>
              <a:rPr lang="ko-KR" altLang="en-US" sz="800" dirty="0" err="1"/>
              <a:t>command</a:t>
            </a:r>
            <a:r>
              <a:rPr lang="ko-KR" altLang="en-US" sz="800" dirty="0"/>
              <a:t>.</a:t>
            </a:r>
          </a:p>
          <a:p>
            <a:r>
              <a:rPr lang="ko-KR" altLang="en-US" sz="800" dirty="0"/>
              <a:t>PS D:\0 </a:t>
            </a:r>
            <a:r>
              <a:rPr lang="ko-KR" altLang="en-US" sz="800" dirty="0" err="1"/>
              <a:t>Kang</a:t>
            </a:r>
            <a:r>
              <a:rPr lang="ko-KR" altLang="en-US" sz="800" dirty="0"/>
              <a:t> </a:t>
            </a:r>
            <a:r>
              <a:rPr lang="ko-KR" altLang="en-US" sz="800" dirty="0" err="1"/>
              <a:t>py</a:t>
            </a:r>
            <a:r>
              <a:rPr lang="ko-KR" altLang="en-US" sz="800" dirty="0"/>
              <a:t> </a:t>
            </a:r>
            <a:r>
              <a:rPr lang="ko-KR" altLang="en-US" sz="800" dirty="0" err="1"/>
              <a:t>code</a:t>
            </a:r>
            <a:r>
              <a:rPr lang="ko-KR" altLang="en-US" sz="8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004138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첫 파일 생성 후 추가 환경 설정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 </a:t>
            </a:r>
            <a:r>
              <a:rPr lang="en-US" altLang="ko-KR" dirty="0"/>
              <a:t>| </a:t>
            </a:r>
            <a:r>
              <a:rPr lang="ko-KR" altLang="en-US" dirty="0"/>
              <a:t>새 파일</a:t>
            </a:r>
            <a:endParaRPr lang="en-US" altLang="ko-KR" dirty="0"/>
          </a:p>
          <a:p>
            <a:pPr lvl="1"/>
            <a:r>
              <a:rPr lang="en-US" altLang="ko-KR" dirty="0"/>
              <a:t>hello.py</a:t>
            </a:r>
            <a:r>
              <a:rPr lang="ko-KR" altLang="en-US" dirty="0"/>
              <a:t>로 저장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1236" y="2033125"/>
            <a:ext cx="7181413" cy="408293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496659" y="2429466"/>
            <a:ext cx="1565323" cy="439569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897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폰트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메뉴</a:t>
            </a:r>
            <a:r>
              <a:rPr lang="en-US" altLang="ko-KR" dirty="0"/>
              <a:t>, </a:t>
            </a:r>
            <a:r>
              <a:rPr lang="ko-KR" altLang="en-US" dirty="0"/>
              <a:t>파일 </a:t>
            </a:r>
            <a:r>
              <a:rPr lang="en-US" altLang="ko-KR" dirty="0"/>
              <a:t>| </a:t>
            </a:r>
            <a:r>
              <a:rPr lang="ko-KR" altLang="en-US" dirty="0"/>
              <a:t>기본설정 </a:t>
            </a:r>
            <a:r>
              <a:rPr lang="en-US" altLang="ko-KR" dirty="0"/>
              <a:t>&gt; </a:t>
            </a:r>
            <a:r>
              <a:rPr lang="ko-KR" altLang="en-US" dirty="0"/>
              <a:t>설정</a:t>
            </a:r>
            <a:endParaRPr lang="en-US" altLang="ko-KR" dirty="0"/>
          </a:p>
          <a:p>
            <a:pPr lvl="1"/>
            <a:r>
              <a:rPr lang="en-US" altLang="ko-KR" dirty="0"/>
              <a:t>Ctrl + ,</a:t>
            </a:r>
          </a:p>
          <a:p>
            <a:pPr lvl="2"/>
            <a:r>
              <a:rPr lang="en-US" altLang="ko-KR" dirty="0"/>
              <a:t>font </a:t>
            </a:r>
            <a:r>
              <a:rPr lang="ko-KR" altLang="en-US" dirty="0"/>
              <a:t>치고</a:t>
            </a:r>
            <a:endParaRPr lang="en-US" altLang="ko-KR" dirty="0"/>
          </a:p>
          <a:p>
            <a:pPr lvl="3"/>
            <a:r>
              <a:rPr lang="ko-KR" altLang="en-US" dirty="0"/>
              <a:t>텍스트</a:t>
            </a:r>
            <a:r>
              <a:rPr lang="en-US" altLang="ko-KR" dirty="0"/>
              <a:t> </a:t>
            </a:r>
            <a:r>
              <a:rPr lang="ko-KR" altLang="en-US" dirty="0"/>
              <a:t>편집기 </a:t>
            </a:r>
            <a:r>
              <a:rPr lang="en-US" altLang="ko-KR" dirty="0"/>
              <a:t>&gt; </a:t>
            </a:r>
            <a:r>
              <a:rPr lang="ko-KR" altLang="en-US" dirty="0"/>
              <a:t>글꼴</a:t>
            </a:r>
            <a:r>
              <a:rPr lang="en-US" altLang="ko-KR" dirty="0"/>
              <a:t> </a:t>
            </a:r>
          </a:p>
          <a:p>
            <a:pPr lvl="4"/>
            <a:r>
              <a:rPr lang="en-US" altLang="ko-KR" dirty="0"/>
              <a:t>Editor: Font Size </a:t>
            </a:r>
            <a:r>
              <a:rPr lang="ko-KR" altLang="en-US" dirty="0"/>
              <a:t>수정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369" y="2858188"/>
            <a:ext cx="6016885" cy="3420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62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필요하면</a:t>
            </a:r>
            <a:r>
              <a:rPr lang="en-US" altLang="ko-KR" dirty="0"/>
              <a:t> </a:t>
            </a:r>
            <a:r>
              <a:rPr lang="ko-KR" altLang="en-US" dirty="0"/>
              <a:t>들여쓰기 간격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메뉴</a:t>
            </a:r>
            <a:r>
              <a:rPr lang="en-US" altLang="ko-KR" dirty="0"/>
              <a:t>, </a:t>
            </a:r>
            <a:r>
              <a:rPr lang="ko-KR" altLang="en-US" dirty="0"/>
              <a:t>파일 </a:t>
            </a:r>
            <a:r>
              <a:rPr lang="en-US" altLang="ko-KR" dirty="0"/>
              <a:t>| </a:t>
            </a:r>
            <a:r>
              <a:rPr lang="ko-KR" altLang="en-US" dirty="0"/>
              <a:t>기본설정 </a:t>
            </a:r>
            <a:r>
              <a:rPr lang="en-US" altLang="ko-KR" dirty="0"/>
              <a:t>&gt; </a:t>
            </a:r>
            <a:r>
              <a:rPr lang="ko-KR" altLang="en-US" dirty="0"/>
              <a:t>설정</a:t>
            </a:r>
            <a:endParaRPr lang="en-US" altLang="ko-KR" dirty="0"/>
          </a:p>
          <a:p>
            <a:pPr lvl="1"/>
            <a:r>
              <a:rPr lang="en-US" altLang="ko-KR" dirty="0"/>
              <a:t>Ctrl + ,</a:t>
            </a:r>
          </a:p>
          <a:p>
            <a:pPr lvl="2"/>
            <a:r>
              <a:rPr lang="ko-KR" altLang="en-US" dirty="0"/>
              <a:t>일반적으로 사용되는 설정</a:t>
            </a:r>
            <a:endParaRPr lang="en-US" altLang="ko-KR" dirty="0"/>
          </a:p>
          <a:p>
            <a:pPr lvl="3"/>
            <a:r>
              <a:rPr lang="en-US" altLang="ko-KR" dirty="0"/>
              <a:t>Editor: tab size</a:t>
            </a:r>
          </a:p>
          <a:p>
            <a:pPr lvl="4"/>
            <a:r>
              <a:rPr lang="en-US" altLang="ko-KR" dirty="0"/>
              <a:t>2 or</a:t>
            </a:r>
            <a:r>
              <a:rPr lang="ko-KR" altLang="en-US" dirty="0"/>
              <a:t> </a:t>
            </a:r>
            <a:r>
              <a:rPr lang="en-US" altLang="ko-KR" dirty="0"/>
              <a:t>4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702" y="3283936"/>
            <a:ext cx="7086600" cy="97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35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비주얼</a:t>
            </a:r>
            <a:r>
              <a:rPr lang="ko-KR" altLang="en-US" dirty="0"/>
              <a:t> 스튜디오 코드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Visual Studio Code</a:t>
            </a:r>
          </a:p>
          <a:p>
            <a:pPr lvl="1"/>
            <a:r>
              <a:rPr lang="ko-KR" altLang="en-US" dirty="0"/>
              <a:t>가볍지만 강력한 소스 코드 편집기</a:t>
            </a:r>
            <a:endParaRPr lang="en-US" altLang="ko-KR" dirty="0"/>
          </a:p>
          <a:p>
            <a:pPr lvl="2"/>
            <a:r>
              <a:rPr lang="ko-KR" altLang="en-US" dirty="0"/>
              <a:t>데스크톱에서 실행</a:t>
            </a:r>
            <a:endParaRPr lang="en-US" altLang="ko-KR" dirty="0"/>
          </a:p>
          <a:p>
            <a:pPr lvl="2"/>
            <a:r>
              <a:rPr lang="en-US" altLang="ko-KR" dirty="0"/>
              <a:t>Windows, </a:t>
            </a:r>
            <a:r>
              <a:rPr lang="en-US" altLang="ko-KR" dirty="0" err="1"/>
              <a:t>macOS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/>
              <a:t>Linux</a:t>
            </a:r>
            <a:r>
              <a:rPr lang="ko-KR" altLang="en-US" dirty="0"/>
              <a:t>에서 사용 가능</a:t>
            </a:r>
            <a:endParaRPr lang="en-US" altLang="ko-KR" dirty="0"/>
          </a:p>
          <a:p>
            <a:pPr lvl="1"/>
            <a:r>
              <a:rPr lang="en-US" altLang="ko-KR" dirty="0"/>
              <a:t>JavaScript, </a:t>
            </a:r>
            <a:r>
              <a:rPr lang="en-US" altLang="ko-KR" dirty="0" err="1"/>
              <a:t>TypeScript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/>
              <a:t>Node.js</a:t>
            </a:r>
            <a:r>
              <a:rPr lang="ko-KR" altLang="en-US" dirty="0"/>
              <a:t>를 기본적으로 지원</a:t>
            </a:r>
            <a:endParaRPr lang="en-US" altLang="ko-KR" dirty="0"/>
          </a:p>
          <a:p>
            <a:pPr lvl="2"/>
            <a:r>
              <a:rPr lang="ko-KR" altLang="en-US" dirty="0"/>
              <a:t>다른 언어 </a:t>
            </a:r>
            <a:r>
              <a:rPr lang="en-US" altLang="ko-KR" dirty="0"/>
              <a:t>(</a:t>
            </a:r>
            <a:r>
              <a:rPr lang="ko-KR" altLang="en-US" dirty="0"/>
              <a:t>예 </a:t>
            </a:r>
            <a:r>
              <a:rPr lang="en-US" altLang="ko-KR" dirty="0"/>
              <a:t>: C ++, C #, Java, Python, PHP, Go) </a:t>
            </a:r>
            <a:r>
              <a:rPr lang="ko-KR" altLang="en-US" dirty="0"/>
              <a:t>및 런타임</a:t>
            </a:r>
            <a:r>
              <a:rPr lang="en-US" altLang="ko-KR" dirty="0"/>
              <a:t>(</a:t>
            </a:r>
            <a:r>
              <a:rPr lang="ko-KR" altLang="en-US" dirty="0"/>
              <a:t>예 </a:t>
            </a:r>
            <a:r>
              <a:rPr lang="en-US" altLang="ko-KR" dirty="0"/>
              <a:t>: .NET </a:t>
            </a:r>
            <a:r>
              <a:rPr lang="ko-KR" altLang="en-US" dirty="0"/>
              <a:t>및 </a:t>
            </a:r>
            <a:r>
              <a:rPr lang="en-US" altLang="ko-KR" dirty="0"/>
              <a:t>Unity)</a:t>
            </a:r>
            <a:r>
              <a:rPr lang="ko-KR" altLang="en-US" dirty="0"/>
              <a:t>에 대한 풍부한 확장 기능 에코 시스템</a:t>
            </a:r>
            <a:endParaRPr lang="en-US" altLang="ko-KR" dirty="0"/>
          </a:p>
          <a:p>
            <a:pPr lvl="1"/>
            <a:r>
              <a:rPr lang="en-US" altLang="ko-KR" dirty="0"/>
              <a:t>Electron</a:t>
            </a:r>
            <a:r>
              <a:rPr lang="ko-KR" altLang="en-US" dirty="0"/>
              <a:t>으로 만든 </a:t>
            </a:r>
            <a:r>
              <a:rPr lang="en-US" altLang="ko-KR" dirty="0"/>
              <a:t>open source license</a:t>
            </a:r>
            <a:r>
              <a:rPr lang="ko-KR" altLang="en-US" dirty="0"/>
              <a:t>로 만든 </a:t>
            </a:r>
            <a:r>
              <a:rPr lang="en-US" altLang="ko-KR" dirty="0"/>
              <a:t>code editor</a:t>
            </a:r>
          </a:p>
          <a:p>
            <a:pPr lvl="1"/>
            <a:r>
              <a:rPr lang="en-US" altLang="ko-KR" dirty="0" err="1"/>
              <a:t>VSCode</a:t>
            </a:r>
            <a:r>
              <a:rPr lang="en-US" altLang="ko-KR" dirty="0"/>
              <a:t> Marketplace </a:t>
            </a:r>
            <a:r>
              <a:rPr lang="ko-KR" altLang="en-US" dirty="0"/>
              <a:t>활용</a:t>
            </a:r>
            <a:endParaRPr lang="en-US" altLang="ko-KR" dirty="0"/>
          </a:p>
          <a:p>
            <a:pPr lvl="2"/>
            <a:r>
              <a:rPr lang="ko-KR" altLang="en-US" dirty="0"/>
              <a:t>아주 간단한 것부터 ‘또 하나의 </a:t>
            </a:r>
            <a:r>
              <a:rPr lang="ko-KR" altLang="en-US" dirty="0" err="1"/>
              <a:t>프로그램’이라</a:t>
            </a:r>
            <a:r>
              <a:rPr lang="ko-KR" altLang="en-US" dirty="0"/>
              <a:t> 느낄 정도로 복잡한 것까지 수 많은 </a:t>
            </a:r>
            <a:r>
              <a:rPr lang="en-US" altLang="ko-KR" dirty="0"/>
              <a:t>extension </a:t>
            </a:r>
            <a:r>
              <a:rPr lang="ko-KR" altLang="en-US" dirty="0"/>
              <a:t>사용 가능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172" y="4123963"/>
            <a:ext cx="3344529" cy="217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4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897" y="1725876"/>
            <a:ext cx="6643605" cy="3777164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첫 프로그램 작성과 실행 결과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634344" y="5357510"/>
            <a:ext cx="667701" cy="145530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 설명선 6"/>
          <p:cNvSpPr/>
          <p:nvPr/>
        </p:nvSpPr>
        <p:spPr>
          <a:xfrm>
            <a:off x="6275734" y="5760791"/>
            <a:ext cx="1097280" cy="523205"/>
          </a:xfrm>
          <a:prstGeom prst="wedgeRectCallout">
            <a:avLst>
              <a:gd name="adj1" fmla="val 15464"/>
              <a:gd name="adj2" fmla="val -86583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0000FF"/>
                </a:solidFill>
              </a:rPr>
              <a:t>현재 설정된</a:t>
            </a:r>
            <a:endParaRPr lang="en-US" altLang="ko-KR" sz="1100" dirty="0">
              <a:solidFill>
                <a:srgbClr val="0000FF"/>
              </a:solidFill>
            </a:endParaRPr>
          </a:p>
          <a:p>
            <a:pPr algn="ctr"/>
            <a:r>
              <a:rPr lang="ko-KR" altLang="en-US" sz="1100" dirty="0">
                <a:solidFill>
                  <a:srgbClr val="0000FF"/>
                </a:solidFill>
              </a:rPr>
              <a:t> 인터프리터</a:t>
            </a:r>
          </a:p>
        </p:txBody>
      </p:sp>
      <p:sp>
        <p:nvSpPr>
          <p:cNvPr id="8" name="사각형 설명선 7"/>
          <p:cNvSpPr/>
          <p:nvPr/>
        </p:nvSpPr>
        <p:spPr>
          <a:xfrm>
            <a:off x="7705271" y="4572286"/>
            <a:ext cx="1097280" cy="612648"/>
          </a:xfrm>
          <a:prstGeom prst="wedgeRectCallout">
            <a:avLst>
              <a:gd name="adj1" fmla="val -319084"/>
              <a:gd name="adj2" fmla="val -28808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0000FF"/>
                </a:solidFill>
              </a:rPr>
              <a:t>결과</a:t>
            </a:r>
          </a:p>
        </p:txBody>
      </p:sp>
      <p:sp>
        <p:nvSpPr>
          <p:cNvPr id="9" name="사각형 설명선 8"/>
          <p:cNvSpPr/>
          <p:nvPr/>
        </p:nvSpPr>
        <p:spPr>
          <a:xfrm>
            <a:off x="8288323" y="2801922"/>
            <a:ext cx="514228" cy="379135"/>
          </a:xfrm>
          <a:prstGeom prst="wedgeRectCallout">
            <a:avLst>
              <a:gd name="adj1" fmla="val -480590"/>
              <a:gd name="adj2" fmla="val -97401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0000FF"/>
                </a:solidFill>
              </a:rPr>
              <a:t>소스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968195" y="1918646"/>
            <a:ext cx="216235" cy="156829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 설명선 10"/>
          <p:cNvSpPr/>
          <p:nvPr/>
        </p:nvSpPr>
        <p:spPr>
          <a:xfrm>
            <a:off x="7986319" y="1641393"/>
            <a:ext cx="850643" cy="275476"/>
          </a:xfrm>
          <a:prstGeom prst="wedgeRectCallout">
            <a:avLst>
              <a:gd name="adj1" fmla="val -141691"/>
              <a:gd name="adj2" fmla="val 5350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0000FF"/>
                </a:solidFill>
              </a:rPr>
              <a:t>실행 버튼</a:t>
            </a:r>
          </a:p>
        </p:txBody>
      </p:sp>
    </p:spTree>
    <p:extLst>
      <p:ext uri="{BB962C8B-B14F-4D97-AF65-F5344CB8AC3E}">
        <p14:creationId xmlns:p14="http://schemas.microsoft.com/office/powerpoint/2010/main" val="30540309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쉘 바꾸기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보기 </a:t>
            </a:r>
            <a:r>
              <a:rPr lang="en-US" altLang="ko-KR" dirty="0"/>
              <a:t>| </a:t>
            </a:r>
            <a:r>
              <a:rPr lang="ko-KR" altLang="en-US" dirty="0"/>
              <a:t>명령 팔레트</a:t>
            </a:r>
            <a:endParaRPr lang="en-US" altLang="ko-KR" dirty="0"/>
          </a:p>
          <a:p>
            <a:pPr lvl="1"/>
            <a:r>
              <a:rPr lang="en-US" altLang="ko-KR" dirty="0"/>
              <a:t>Ctrl + shift + p </a:t>
            </a:r>
            <a:r>
              <a:rPr lang="ko-KR" altLang="en-US" dirty="0"/>
              <a:t>또는 </a:t>
            </a:r>
            <a:r>
              <a:rPr lang="en-US" altLang="ko-KR" dirty="0"/>
              <a:t>F1</a:t>
            </a:r>
          </a:p>
          <a:p>
            <a:pPr lvl="2"/>
            <a:r>
              <a:rPr lang="en-US" altLang="ko-KR" dirty="0"/>
              <a:t>Select</a:t>
            </a:r>
            <a:r>
              <a:rPr lang="ko-KR" altLang="en-US" dirty="0"/>
              <a:t> </a:t>
            </a:r>
            <a:r>
              <a:rPr lang="en-US" altLang="ko-KR" dirty="0"/>
              <a:t>default</a:t>
            </a:r>
            <a:r>
              <a:rPr lang="ko-KR" altLang="en-US" dirty="0"/>
              <a:t> 치고 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Command Prompt</a:t>
            </a:r>
            <a:r>
              <a:rPr lang="ko-KR" altLang="en-US" dirty="0"/>
              <a:t>로 수정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B6690ED-6BF4-4E28-8B68-2511607BD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281" y="2292696"/>
            <a:ext cx="5833716" cy="156592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147C3F8-2487-4FED-85C3-BCA108BB42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281" y="4358836"/>
            <a:ext cx="5881510" cy="166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867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D1D73DF-77B6-4A79-901B-2122CDE11E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2C21639-5E14-43C8-9F3A-B5746B048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최신 버전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9383A9-D2E7-40FF-BDC0-CC65353294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2022-5</a:t>
            </a:r>
          </a:p>
          <a:p>
            <a:pPr lvl="1"/>
            <a:r>
              <a:rPr lang="en-US" altLang="ko-KR" dirty="0"/>
              <a:t>VSCodeSetup-x64-1.67.2.exe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50410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E0C8490-CC44-4DA4-989B-7DB8EB6EF8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CDB16997-C4D5-4023-8FB2-0D22C63BA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FEEC177-271C-42F7-BBE4-09A82010D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4EE80B9-837F-48C1-8EB9-18F4B88E5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666" y="1385754"/>
            <a:ext cx="6900672" cy="408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94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4876E2E-4A97-4893-96F4-763A7E139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E5F99B5-BDB6-4E22-977C-BC811A0FCD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391139-E65A-4F8F-A01E-00D037F0B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03EB2AB-A3B2-45D7-9DB0-70854AD51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76" y="1444887"/>
            <a:ext cx="7851648" cy="464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86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1170098-B2B0-4E48-9F83-BB25D5B9D3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4BE21C0-830C-4101-8131-E6AD641FD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E8F7789-CA21-41DE-B2DE-FF8044F61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52FD11-5F9E-4676-8C97-C91332C7A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40" y="1488206"/>
            <a:ext cx="7705344" cy="456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1761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030153F-3B17-424E-B300-30B1E547AC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9EC2A02-53BE-4B40-B8C1-123DAFAEF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1F58B4-4C4A-499A-BEB3-7DB5A621A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BD94FD-3731-4A47-97D3-17588993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884" y="1720938"/>
            <a:ext cx="7229856" cy="428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4604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B5E355E-CC3E-4F3A-B408-11CD9D8CB1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F82A0EC8-7F3E-4328-BE16-C3D956A72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8155F0-C20A-4F6B-8A6A-C4494ECC4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3B42E4B-C1E6-48B2-B2C0-341DD1593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950" y="1675438"/>
            <a:ext cx="6950100" cy="411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8608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3CFBD23-EAB4-437A-BCF1-612AF5E3EE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27DBA9F-D154-451C-AAB2-35A207AEE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0E32FD0-608D-4677-A325-49714FF077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E91C6DE-6493-4493-89DC-FC5D11B59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784" y="1542356"/>
            <a:ext cx="7522464" cy="445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2629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21C1F91-78CC-4B6C-95D8-A75A2CD619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C5EC10E-C8BA-48FA-94F3-4483D69406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50EA158-9B40-4FB7-BE42-09D6094EB9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A75F5E-45E2-4509-B11A-2B713CF3A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367" y="1636965"/>
            <a:ext cx="7440865" cy="440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88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4113559" cy="5151503"/>
          </a:xfrm>
        </p:spPr>
        <p:txBody>
          <a:bodyPr/>
          <a:lstStyle/>
          <a:p>
            <a:r>
              <a:rPr lang="ko-KR" altLang="en-US" dirty="0"/>
              <a:t>다운로드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https://code.visualstudio.com/download</a:t>
            </a:r>
            <a:endParaRPr lang="en-US" altLang="ko-KR" dirty="0"/>
          </a:p>
          <a:p>
            <a:pPr lvl="1"/>
            <a:r>
              <a:rPr lang="en-US" altLang="ko-KR" dirty="0"/>
              <a:t>VSCodeSetup-x64-1.41.1.exe</a:t>
            </a:r>
          </a:p>
          <a:p>
            <a:pPr lvl="2"/>
            <a:r>
              <a:rPr lang="en-US" altLang="ko-KR" dirty="0"/>
              <a:t>2020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말경 </a:t>
            </a:r>
            <a:endParaRPr lang="en-US" altLang="ko-KR" dirty="0"/>
          </a:p>
          <a:p>
            <a:pPr lvl="1"/>
            <a:r>
              <a:rPr lang="ko-KR" altLang="en-US" dirty="0"/>
              <a:t>매우 자주 업그레이드</a:t>
            </a:r>
            <a:endParaRPr lang="en-US" altLang="ko-KR" dirty="0"/>
          </a:p>
          <a:p>
            <a:pPr lvl="1"/>
            <a:r>
              <a:rPr lang="en-US" altLang="ko-KR" dirty="0"/>
              <a:t>VSCodeSetup-x64-1.67.2.exe</a:t>
            </a:r>
          </a:p>
          <a:p>
            <a:pPr lvl="2"/>
            <a:r>
              <a:rPr lang="en-US" altLang="ko-KR" dirty="0"/>
              <a:t>2022</a:t>
            </a:r>
            <a:r>
              <a:rPr lang="ko-KR" altLang="en-US" dirty="0"/>
              <a:t>년 </a:t>
            </a:r>
            <a:r>
              <a:rPr lang="en-US" altLang="ko-KR" dirty="0"/>
              <a:t>5</a:t>
            </a:r>
            <a:r>
              <a:rPr lang="ko-KR" altLang="en-US" dirty="0"/>
              <a:t>월 말경 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시스템 설치 기본 폴더</a:t>
            </a:r>
            <a:endParaRPr lang="en-US" altLang="ko-KR" dirty="0"/>
          </a:p>
          <a:p>
            <a:pPr lvl="1"/>
            <a:r>
              <a:rPr lang="en-US" altLang="ko-KR" dirty="0"/>
              <a:t>C:\Program Files\Microsoft VS Code</a:t>
            </a:r>
          </a:p>
          <a:p>
            <a:r>
              <a:rPr lang="en-US" altLang="ko-KR" dirty="0"/>
              <a:t>User Installer</a:t>
            </a:r>
            <a:r>
              <a:rPr lang="ko-KR" altLang="en-US" dirty="0"/>
              <a:t>도 </a:t>
            </a:r>
            <a:r>
              <a:rPr lang="en-US" altLang="ko-KR" dirty="0"/>
              <a:t>OK</a:t>
            </a:r>
          </a:p>
          <a:p>
            <a:pPr lvl="1"/>
            <a:r>
              <a:rPr lang="ko-KR" altLang="en-US" dirty="0"/>
              <a:t>사용자</a:t>
            </a:r>
            <a:r>
              <a:rPr lang="en-US" altLang="ko-KR" dirty="0"/>
              <a:t> </a:t>
            </a:r>
            <a:r>
              <a:rPr lang="ko-KR" altLang="en-US" dirty="0"/>
              <a:t>폴더에 설치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021" y="1127501"/>
            <a:ext cx="4266410" cy="511038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902524" y="5803158"/>
            <a:ext cx="1484393" cy="1494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6135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72DDF6B-9F9C-48F4-8274-1CAF7007ED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29EC8BFD-B6A8-4661-8186-8109CCDDA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B0E936-CB04-4978-8B93-3F97C4CC2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5F01BE-E807-40E5-ACBB-48C5DB6DD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1551811"/>
            <a:ext cx="7741920" cy="458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17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02B2DCC-9E8A-4823-B020-C1EEF9ABE1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1C28F04-0CF4-44EF-BD95-54DA0633D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터미널</a:t>
            </a:r>
            <a:r>
              <a:rPr lang="en-US" altLang="ko-KR" dirty="0"/>
              <a:t> </a:t>
            </a:r>
            <a:r>
              <a:rPr lang="ko-KR" altLang="en-US" dirty="0"/>
              <a:t>폰트 수정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10DB81B-DD73-4944-AB1C-CB99BB32C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전체 </a:t>
            </a:r>
            <a:r>
              <a:rPr lang="en-US" altLang="ko-KR" dirty="0"/>
              <a:t>Settings | user | features | terminal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CD8329-0389-4B54-B409-94084BABA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663" y="1969541"/>
            <a:ext cx="5993476" cy="377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1731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B6418EA-F5CB-43E1-B73E-EEEDD8CB92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53B8AF8-D3BF-449B-B6EA-D39227DB4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에디터 폰트 수정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8E8D61-15BC-4FA1-A296-C5D9BC478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전체 </a:t>
            </a:r>
            <a:r>
              <a:rPr lang="en-US" altLang="ko-KR" dirty="0"/>
              <a:t>Settings | User | Text Editor | Font | font size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7DEB2D-9D81-448F-8345-6C34337CE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027" y="2066163"/>
            <a:ext cx="7281949" cy="384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2751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8B8DA1F-9EF8-43DE-BD17-3EFD774F4A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4526B217-7727-44DC-AD2F-56B147C9F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탐색기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9E6967-2EAD-4A85-BF45-0DE198643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 생성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DFD7E0-538E-47F5-B6CE-6B34E890A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094" y="2001059"/>
            <a:ext cx="2560908" cy="285588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FE20A3E-6BAA-4FE5-A724-B9F0D25978FA}"/>
              </a:ext>
            </a:extLst>
          </p:cNvPr>
          <p:cNvSpPr/>
          <p:nvPr/>
        </p:nvSpPr>
        <p:spPr>
          <a:xfrm>
            <a:off x="2038094" y="2204203"/>
            <a:ext cx="439099" cy="44755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E9940D6-9EF1-4C82-9155-D14FB11F851F}"/>
              </a:ext>
            </a:extLst>
          </p:cNvPr>
          <p:cNvSpPr/>
          <p:nvPr/>
        </p:nvSpPr>
        <p:spPr>
          <a:xfrm>
            <a:off x="3651783" y="2346167"/>
            <a:ext cx="439099" cy="6297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7130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CE4E9A4-524E-441E-B6F8-636BC1DA85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3B7C1CD4-922E-4F14-83AB-81E3FB6D8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A7F21F-5AAB-4E10-B009-0EA3B6EE9F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17198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13499EE-3C00-404F-8FEE-CA4087E267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AF39DBEC-67C7-45F4-9CD1-AF607293B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56AAF0-33EA-435C-AC62-1B65071D7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43A4C13-22B9-4EF8-A8A1-0EFC39CD5247}"/>
              </a:ext>
            </a:extLst>
          </p:cNvPr>
          <p:cNvSpPr/>
          <p:nvPr/>
        </p:nvSpPr>
        <p:spPr>
          <a:xfrm>
            <a:off x="1065478" y="1193960"/>
            <a:ext cx="7781446" cy="53399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PC@LAPTOP-KICND9AB MINGW64 /c/[</a:t>
            </a:r>
            <a:r>
              <a:rPr lang="ko-KR" altLang="en-US" sz="1100" dirty="0" err="1"/>
              <a:t>git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tutorial</a:t>
            </a:r>
            <a:r>
              <a:rPr lang="ko-KR" altLang="en-US" sz="1100" dirty="0"/>
              <a:t>]/</a:t>
            </a:r>
            <a:r>
              <a:rPr lang="ko-KR" altLang="en-US" sz="1100" dirty="0" err="1"/>
              <a:t>py-prj</a:t>
            </a:r>
            <a:endParaRPr lang="ko-KR" altLang="en-US" sz="1100" dirty="0"/>
          </a:p>
          <a:p>
            <a:r>
              <a:rPr lang="ko-KR" altLang="en-US" sz="1100" dirty="0"/>
              <a:t>$ </a:t>
            </a:r>
            <a:r>
              <a:rPr lang="ko-KR" altLang="en-US" sz="1100" dirty="0" err="1"/>
              <a:t>pwd</a:t>
            </a:r>
            <a:endParaRPr lang="ko-KR" altLang="en-US" sz="1100" dirty="0"/>
          </a:p>
          <a:p>
            <a:r>
              <a:rPr lang="ko-KR" altLang="en-US" sz="1100" dirty="0"/>
              <a:t>/c/[</a:t>
            </a:r>
            <a:r>
              <a:rPr lang="ko-KR" altLang="en-US" sz="1100" dirty="0" err="1"/>
              <a:t>git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tutorial</a:t>
            </a:r>
            <a:r>
              <a:rPr lang="ko-KR" altLang="en-US" sz="1100" dirty="0"/>
              <a:t>]/</a:t>
            </a:r>
            <a:r>
              <a:rPr lang="ko-KR" altLang="en-US" sz="1100" dirty="0" err="1"/>
              <a:t>py-prj</a:t>
            </a:r>
            <a:endParaRPr lang="ko-KR" altLang="en-US" sz="1100" dirty="0"/>
          </a:p>
          <a:p>
            <a:endParaRPr lang="ko-KR" altLang="en-US" sz="1100" dirty="0"/>
          </a:p>
          <a:p>
            <a:r>
              <a:rPr lang="ko-KR" altLang="en-US" sz="1100" dirty="0"/>
              <a:t>PC@LAPTOP-KICND9AB MINGW64 /c/[</a:t>
            </a:r>
            <a:r>
              <a:rPr lang="ko-KR" altLang="en-US" sz="1100" dirty="0" err="1"/>
              <a:t>git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tutorial</a:t>
            </a:r>
            <a:r>
              <a:rPr lang="ko-KR" altLang="en-US" sz="1100" dirty="0"/>
              <a:t>]/</a:t>
            </a:r>
            <a:r>
              <a:rPr lang="ko-KR" altLang="en-US" sz="1100" dirty="0" err="1"/>
              <a:t>py-prj</a:t>
            </a:r>
            <a:endParaRPr lang="ko-KR" altLang="en-US" sz="1100" dirty="0"/>
          </a:p>
          <a:p>
            <a:endParaRPr lang="ko-KR" altLang="en-US" sz="1100" dirty="0"/>
          </a:p>
          <a:p>
            <a:r>
              <a:rPr lang="ko-KR" altLang="en-US" sz="1100" dirty="0"/>
              <a:t>PC@LAPTOP-KICND9AB MINGW64 /c/[</a:t>
            </a:r>
            <a:r>
              <a:rPr lang="ko-KR" altLang="en-US" sz="1100" dirty="0" err="1"/>
              <a:t>git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tutorial</a:t>
            </a:r>
            <a:r>
              <a:rPr lang="ko-KR" altLang="en-US" sz="1100" dirty="0"/>
              <a:t>]/</a:t>
            </a:r>
            <a:r>
              <a:rPr lang="ko-KR" altLang="en-US" sz="1100" dirty="0" err="1"/>
              <a:t>py-prj</a:t>
            </a:r>
            <a:r>
              <a:rPr lang="ko-KR" altLang="en-US" sz="1100" dirty="0"/>
              <a:t> (</a:t>
            </a:r>
            <a:r>
              <a:rPr lang="ko-KR" altLang="en-US" sz="1100" dirty="0" err="1"/>
              <a:t>master</a:t>
            </a:r>
            <a:r>
              <a:rPr lang="ko-KR" altLang="en-US" sz="1100" dirty="0"/>
              <a:t>)</a:t>
            </a:r>
          </a:p>
          <a:p>
            <a:r>
              <a:rPr lang="ko-KR" altLang="en-US" sz="1100" dirty="0"/>
              <a:t>$ </a:t>
            </a:r>
            <a:r>
              <a:rPr lang="ko-KR" altLang="en-US" sz="1100" dirty="0" err="1"/>
              <a:t>git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add</a:t>
            </a:r>
            <a:r>
              <a:rPr lang="ko-KR" altLang="en-US" sz="1100" dirty="0"/>
              <a:t> README.md</a:t>
            </a:r>
          </a:p>
          <a:p>
            <a:endParaRPr lang="ko-KR" altLang="en-US" sz="1100" dirty="0"/>
          </a:p>
          <a:p>
            <a:r>
              <a:rPr lang="ko-KR" altLang="en-US" sz="1100" dirty="0"/>
              <a:t>PC@LAPTOP-KICND9AB MINGW64 /c/[</a:t>
            </a:r>
            <a:r>
              <a:rPr lang="ko-KR" altLang="en-US" sz="1100" dirty="0" err="1"/>
              <a:t>git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tutorial</a:t>
            </a:r>
            <a:r>
              <a:rPr lang="ko-KR" altLang="en-US" sz="1100" dirty="0"/>
              <a:t>]/</a:t>
            </a:r>
            <a:r>
              <a:rPr lang="ko-KR" altLang="en-US" sz="1100" dirty="0" err="1"/>
              <a:t>py-prj</a:t>
            </a:r>
            <a:r>
              <a:rPr lang="ko-KR" altLang="en-US" sz="1100" dirty="0"/>
              <a:t> (</a:t>
            </a:r>
            <a:r>
              <a:rPr lang="ko-KR" altLang="en-US" sz="1100" dirty="0" err="1"/>
              <a:t>master</a:t>
            </a:r>
            <a:r>
              <a:rPr lang="ko-KR" altLang="en-US" sz="1100" dirty="0"/>
              <a:t>)</a:t>
            </a:r>
          </a:p>
          <a:p>
            <a:endParaRPr lang="ko-KR" altLang="en-US" sz="1100" dirty="0"/>
          </a:p>
          <a:p>
            <a:r>
              <a:rPr lang="ko-KR" altLang="en-US" sz="1100" dirty="0"/>
              <a:t>PC@LAPTOP-KICND9AB MINGW64 /c/[</a:t>
            </a:r>
            <a:r>
              <a:rPr lang="ko-KR" altLang="en-US" sz="1100" dirty="0" err="1"/>
              <a:t>git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tutorial</a:t>
            </a:r>
            <a:r>
              <a:rPr lang="ko-KR" altLang="en-US" sz="1100" dirty="0"/>
              <a:t>]/</a:t>
            </a:r>
            <a:r>
              <a:rPr lang="ko-KR" altLang="en-US" sz="1100" dirty="0" err="1"/>
              <a:t>py-prj</a:t>
            </a:r>
            <a:r>
              <a:rPr lang="ko-KR" altLang="en-US" sz="1100" dirty="0"/>
              <a:t> (</a:t>
            </a:r>
            <a:r>
              <a:rPr lang="ko-KR" altLang="en-US" sz="1100" dirty="0" err="1"/>
              <a:t>master</a:t>
            </a:r>
            <a:r>
              <a:rPr lang="ko-KR" altLang="en-US" sz="1100" dirty="0"/>
              <a:t>)</a:t>
            </a:r>
          </a:p>
          <a:p>
            <a:r>
              <a:rPr lang="ko-KR" altLang="en-US" sz="1100" dirty="0"/>
              <a:t>$ </a:t>
            </a:r>
            <a:r>
              <a:rPr lang="ko-KR" altLang="en-US" sz="1100" dirty="0" err="1"/>
              <a:t>git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config</a:t>
            </a:r>
            <a:r>
              <a:rPr lang="ko-KR" altLang="en-US" sz="1100" dirty="0"/>
              <a:t> user.name </a:t>
            </a:r>
            <a:r>
              <a:rPr lang="ko-KR" altLang="en-US" sz="1100" dirty="0" err="1"/>
              <a:t>kang</a:t>
            </a:r>
            <a:endParaRPr lang="ko-KR" altLang="en-US" sz="1100" dirty="0"/>
          </a:p>
          <a:p>
            <a:endParaRPr lang="ko-KR" altLang="en-US" sz="1100" dirty="0"/>
          </a:p>
          <a:p>
            <a:r>
              <a:rPr lang="ko-KR" altLang="en-US" sz="1100" dirty="0"/>
              <a:t>PC@LAPTOP-KICND9AB MINGW64 /c/[</a:t>
            </a:r>
            <a:r>
              <a:rPr lang="ko-KR" altLang="en-US" sz="1100" dirty="0" err="1"/>
              <a:t>git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tutorial</a:t>
            </a:r>
            <a:r>
              <a:rPr lang="ko-KR" altLang="en-US" sz="1100" dirty="0"/>
              <a:t>]/</a:t>
            </a:r>
            <a:r>
              <a:rPr lang="ko-KR" altLang="en-US" sz="1100" dirty="0" err="1"/>
              <a:t>py-prj</a:t>
            </a:r>
            <a:r>
              <a:rPr lang="ko-KR" altLang="en-US" sz="1100" dirty="0"/>
              <a:t> (</a:t>
            </a:r>
            <a:r>
              <a:rPr lang="ko-KR" altLang="en-US" sz="1100" dirty="0" err="1"/>
              <a:t>master</a:t>
            </a:r>
            <a:r>
              <a:rPr lang="ko-KR" altLang="en-US" sz="1100" dirty="0"/>
              <a:t>)</a:t>
            </a:r>
          </a:p>
          <a:p>
            <a:r>
              <a:rPr lang="ko-KR" altLang="en-US" sz="1100" dirty="0"/>
              <a:t>$ </a:t>
            </a:r>
            <a:r>
              <a:rPr lang="ko-KR" altLang="en-US" sz="1100" dirty="0" err="1"/>
              <a:t>git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config</a:t>
            </a:r>
            <a:r>
              <a:rPr lang="ko-KR" altLang="en-US" sz="1100" dirty="0"/>
              <a:t> </a:t>
            </a:r>
            <a:r>
              <a:rPr lang="ko-KR" altLang="en-US" sz="1100" dirty="0" err="1"/>
              <a:t>user.email</a:t>
            </a:r>
            <a:r>
              <a:rPr lang="ko-KR" altLang="en-US" sz="1100" dirty="0"/>
              <a:t> ai7dnn@gmail.com</a:t>
            </a:r>
          </a:p>
          <a:p>
            <a:endParaRPr lang="ko-KR" altLang="en-US" sz="1100" dirty="0"/>
          </a:p>
          <a:p>
            <a:r>
              <a:rPr lang="ko-KR" altLang="en-US" sz="1100" dirty="0"/>
              <a:t>PC@LAPTOP-KICND9AB MINGW64 /c/[</a:t>
            </a:r>
            <a:r>
              <a:rPr lang="ko-KR" altLang="en-US" sz="1100" dirty="0" err="1"/>
              <a:t>git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tutorial</a:t>
            </a:r>
            <a:r>
              <a:rPr lang="ko-KR" altLang="en-US" sz="1100" dirty="0"/>
              <a:t>]/</a:t>
            </a:r>
            <a:r>
              <a:rPr lang="ko-KR" altLang="en-US" sz="1100" dirty="0" err="1"/>
              <a:t>py-prj</a:t>
            </a:r>
            <a:r>
              <a:rPr lang="ko-KR" altLang="en-US" sz="1100" dirty="0"/>
              <a:t> (</a:t>
            </a:r>
            <a:r>
              <a:rPr lang="ko-KR" altLang="en-US" sz="1100" dirty="0" err="1"/>
              <a:t>master</a:t>
            </a:r>
            <a:r>
              <a:rPr lang="ko-KR" altLang="en-US" sz="1100" dirty="0"/>
              <a:t>)</a:t>
            </a:r>
          </a:p>
          <a:p>
            <a:r>
              <a:rPr lang="ko-KR" altLang="en-US" sz="1100" dirty="0"/>
              <a:t>$ </a:t>
            </a:r>
            <a:r>
              <a:rPr lang="ko-KR" altLang="en-US" sz="1100" dirty="0" err="1"/>
              <a:t>git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commit</a:t>
            </a:r>
            <a:r>
              <a:rPr lang="ko-KR" altLang="en-US" sz="1100" dirty="0"/>
              <a:t> -</a:t>
            </a:r>
            <a:r>
              <a:rPr lang="ko-KR" altLang="en-US" sz="1100" dirty="0" err="1"/>
              <a:t>m</a:t>
            </a:r>
            <a:r>
              <a:rPr lang="ko-KR" altLang="en-US" sz="1100" dirty="0"/>
              <a:t> "저장소 설명 추가"</a:t>
            </a:r>
          </a:p>
          <a:p>
            <a:r>
              <a:rPr lang="ko-KR" altLang="en-US" sz="1100" dirty="0"/>
              <a:t>[</a:t>
            </a:r>
            <a:r>
              <a:rPr lang="ko-KR" altLang="en-US" sz="1100" dirty="0" err="1"/>
              <a:t>master</a:t>
            </a:r>
            <a:r>
              <a:rPr lang="ko-KR" altLang="en-US" sz="1100" dirty="0"/>
              <a:t> (</a:t>
            </a:r>
            <a:r>
              <a:rPr lang="ko-KR" altLang="en-US" sz="1100" dirty="0" err="1"/>
              <a:t>root-commit</a:t>
            </a:r>
            <a:r>
              <a:rPr lang="ko-KR" altLang="en-US" sz="1100" dirty="0"/>
              <a:t>) 64f0721] 저장소 설명 추가</a:t>
            </a:r>
          </a:p>
          <a:p>
            <a:r>
              <a:rPr lang="ko-KR" altLang="en-US" sz="1100" dirty="0"/>
              <a:t> 1 </a:t>
            </a:r>
            <a:r>
              <a:rPr lang="ko-KR" altLang="en-US" sz="1100" dirty="0" err="1"/>
              <a:t>file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changed</a:t>
            </a:r>
            <a:r>
              <a:rPr lang="ko-KR" altLang="en-US" sz="1100" dirty="0"/>
              <a:t>, 1 </a:t>
            </a:r>
            <a:r>
              <a:rPr lang="ko-KR" altLang="en-US" sz="1100" dirty="0" err="1"/>
              <a:t>insertion</a:t>
            </a:r>
            <a:r>
              <a:rPr lang="ko-KR" altLang="en-US" sz="1100" dirty="0"/>
              <a:t>(+)</a:t>
            </a:r>
          </a:p>
          <a:p>
            <a:r>
              <a:rPr lang="ko-KR" altLang="en-US" sz="1100" dirty="0"/>
              <a:t> </a:t>
            </a:r>
            <a:r>
              <a:rPr lang="ko-KR" altLang="en-US" sz="1100" dirty="0" err="1"/>
              <a:t>create</a:t>
            </a:r>
            <a:r>
              <a:rPr lang="ko-KR" altLang="en-US" sz="1100" dirty="0"/>
              <a:t> </a:t>
            </a:r>
            <a:r>
              <a:rPr lang="ko-KR" altLang="en-US" sz="1100" dirty="0" err="1"/>
              <a:t>mode</a:t>
            </a:r>
            <a:r>
              <a:rPr lang="ko-KR" altLang="en-US" sz="1100" dirty="0"/>
              <a:t> 100644 README.md</a:t>
            </a:r>
          </a:p>
          <a:p>
            <a:endParaRPr lang="ko-KR" altLang="en-US" sz="1100" dirty="0"/>
          </a:p>
          <a:p>
            <a:r>
              <a:rPr lang="ko-KR" altLang="en-US" sz="1100" dirty="0"/>
              <a:t>PC@LAPTOP-KICND9AB MINGW64 /c/[</a:t>
            </a:r>
            <a:r>
              <a:rPr lang="ko-KR" altLang="en-US" sz="1100" dirty="0" err="1"/>
              <a:t>git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tutorial</a:t>
            </a:r>
            <a:r>
              <a:rPr lang="ko-KR" altLang="en-US" sz="1100" dirty="0"/>
              <a:t>]/</a:t>
            </a:r>
            <a:r>
              <a:rPr lang="ko-KR" altLang="en-US" sz="1100" dirty="0" err="1"/>
              <a:t>py-prj</a:t>
            </a:r>
            <a:r>
              <a:rPr lang="ko-KR" altLang="en-US" sz="1100" dirty="0"/>
              <a:t> (</a:t>
            </a:r>
            <a:r>
              <a:rPr lang="ko-KR" altLang="en-US" sz="1100" dirty="0" err="1"/>
              <a:t>master</a:t>
            </a:r>
            <a:r>
              <a:rPr lang="ko-KR" altLang="en-US" sz="1100" dirty="0"/>
              <a:t>)</a:t>
            </a:r>
          </a:p>
          <a:p>
            <a:r>
              <a:rPr lang="ko-KR" altLang="en-US" sz="1100" dirty="0"/>
              <a:t>$ </a:t>
            </a:r>
            <a:r>
              <a:rPr lang="ko-KR" altLang="en-US" sz="1100" dirty="0" err="1"/>
              <a:t>git</a:t>
            </a:r>
            <a:r>
              <a:rPr lang="ko-KR" altLang="en-US" sz="1100" dirty="0"/>
              <a:t> </a:t>
            </a:r>
            <a:r>
              <a:rPr lang="ko-KR" altLang="en-US" sz="1100" dirty="0" err="1"/>
              <a:t>log</a:t>
            </a:r>
            <a:endParaRPr lang="ko-KR" altLang="en-US" sz="1100" dirty="0"/>
          </a:p>
          <a:p>
            <a:r>
              <a:rPr lang="ko-KR" altLang="en-US" sz="1100" dirty="0" err="1"/>
              <a:t>commit</a:t>
            </a:r>
            <a:r>
              <a:rPr lang="ko-KR" altLang="en-US" sz="1100" dirty="0"/>
              <a:t> 64f0721f7201369081439b4cb8ef307a52c416f2 (HEAD -&gt; </a:t>
            </a:r>
            <a:r>
              <a:rPr lang="ko-KR" altLang="en-US" sz="1100" dirty="0" err="1"/>
              <a:t>master</a:t>
            </a:r>
            <a:r>
              <a:rPr lang="ko-KR" altLang="en-US" sz="1100" dirty="0"/>
              <a:t>)</a:t>
            </a:r>
          </a:p>
          <a:p>
            <a:r>
              <a:rPr lang="ko-KR" altLang="en-US" sz="1100" dirty="0" err="1"/>
              <a:t>Author</a:t>
            </a:r>
            <a:r>
              <a:rPr lang="ko-KR" altLang="en-US" sz="1100" dirty="0"/>
              <a:t>: </a:t>
            </a:r>
            <a:r>
              <a:rPr lang="ko-KR" altLang="en-US" sz="1100" dirty="0" err="1"/>
              <a:t>kang</a:t>
            </a:r>
            <a:r>
              <a:rPr lang="ko-KR" altLang="en-US" sz="1100" dirty="0"/>
              <a:t> &lt;ai7dnn@gmail.com&gt;</a:t>
            </a:r>
          </a:p>
          <a:p>
            <a:r>
              <a:rPr lang="ko-KR" altLang="en-US" sz="1100" dirty="0" err="1"/>
              <a:t>Date</a:t>
            </a:r>
            <a:r>
              <a:rPr lang="ko-KR" altLang="en-US" sz="1100" dirty="0"/>
              <a:t>:   </a:t>
            </a:r>
            <a:r>
              <a:rPr lang="ko-KR" altLang="en-US" sz="1100" dirty="0" err="1"/>
              <a:t>Wed</a:t>
            </a:r>
            <a:r>
              <a:rPr lang="ko-KR" altLang="en-US" sz="1100" dirty="0"/>
              <a:t> </a:t>
            </a:r>
            <a:r>
              <a:rPr lang="ko-KR" altLang="en-US" sz="1100" dirty="0" err="1"/>
              <a:t>May</a:t>
            </a:r>
            <a:r>
              <a:rPr lang="ko-KR" altLang="en-US" sz="1100" dirty="0"/>
              <a:t> 25 14:34:27 2022 +0900</a:t>
            </a:r>
          </a:p>
          <a:p>
            <a:endParaRPr lang="ko-KR" altLang="en-US" sz="1100" dirty="0"/>
          </a:p>
          <a:p>
            <a:r>
              <a:rPr lang="ko-KR" altLang="en-US" sz="1100" dirty="0"/>
              <a:t>    저장소 설명 추가</a:t>
            </a:r>
          </a:p>
          <a:p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4946992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7895EF-8691-47FF-A481-7DAE164DF4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ABA80EB-8682-471A-A8E9-ACF8C2F6B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AC5026-D328-4516-953B-194CADE0C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25AD82-9DAE-42C9-8828-BA1AA41BD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116" y="1600116"/>
            <a:ext cx="7327392" cy="433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2546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5257B22-4E8B-40EB-9504-8706A73651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37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CA9B5B6-E187-47E6-90EE-F3EC9A803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9065F6-7D95-4768-9A72-1A7C0D5E6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깃허브에서</a:t>
            </a:r>
            <a:r>
              <a:rPr lang="ko-KR" altLang="en-US" dirty="0"/>
              <a:t> </a:t>
            </a:r>
            <a:r>
              <a:rPr lang="en-US" altLang="ko-KR" dirty="0" err="1"/>
              <a:t>py-prj</a:t>
            </a:r>
            <a:r>
              <a:rPr lang="en-US" altLang="ko-KR" dirty="0"/>
              <a:t> </a:t>
            </a:r>
            <a:r>
              <a:rPr lang="ko-KR" altLang="en-US" dirty="0"/>
              <a:t>생성</a:t>
            </a:r>
            <a:endParaRPr lang="en-US" altLang="ko-KR" dirty="0"/>
          </a:p>
          <a:p>
            <a:pPr lvl="1"/>
            <a:r>
              <a:rPr lang="en-US" altLang="ko-KR" dirty="0"/>
              <a:t>README.md</a:t>
            </a:r>
            <a:r>
              <a:rPr lang="ko-KR" altLang="en-US" dirty="0"/>
              <a:t> 파일</a:t>
            </a:r>
            <a:r>
              <a:rPr lang="en-US" altLang="ko-KR" dirty="0"/>
              <a:t> </a:t>
            </a:r>
            <a:r>
              <a:rPr lang="ko-KR" altLang="en-US" dirty="0"/>
              <a:t>없이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Pc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/>
              <a:t>원격저장소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E1D8997-D84E-4E65-BE95-325D44459ACF}"/>
              </a:ext>
            </a:extLst>
          </p:cNvPr>
          <p:cNvSpPr/>
          <p:nvPr/>
        </p:nvSpPr>
        <p:spPr>
          <a:xfrm>
            <a:off x="1408176" y="2754249"/>
            <a:ext cx="688238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PC@LAPTOP-KICND9AB MINGW64 /c/[</a:t>
            </a:r>
            <a:r>
              <a:rPr lang="ko-KR" altLang="en-US" sz="1200" dirty="0" err="1"/>
              <a:t>git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tutorial</a:t>
            </a:r>
            <a:r>
              <a:rPr lang="ko-KR" altLang="en-US" sz="1200" dirty="0"/>
              <a:t>]/</a:t>
            </a:r>
            <a:r>
              <a:rPr lang="ko-KR" altLang="en-US" sz="1200" dirty="0" err="1"/>
              <a:t>py-prj</a:t>
            </a:r>
            <a:r>
              <a:rPr lang="ko-KR" altLang="en-US" sz="1200" dirty="0"/>
              <a:t> (</a:t>
            </a:r>
            <a:r>
              <a:rPr lang="ko-KR" altLang="en-US" sz="1200" dirty="0" err="1"/>
              <a:t>master</a:t>
            </a:r>
            <a:r>
              <a:rPr lang="ko-KR" altLang="en-US" sz="1200" dirty="0"/>
              <a:t>)</a:t>
            </a:r>
          </a:p>
          <a:p>
            <a:r>
              <a:rPr lang="ko-KR" altLang="en-US" sz="1200" dirty="0"/>
              <a:t>$ </a:t>
            </a:r>
            <a:r>
              <a:rPr lang="ko-KR" altLang="en-US" sz="1200" dirty="0" err="1"/>
              <a:t>git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remote</a:t>
            </a:r>
            <a:r>
              <a:rPr lang="ko-KR" altLang="en-US" sz="1200" dirty="0"/>
              <a:t> </a:t>
            </a:r>
          </a:p>
          <a:p>
            <a:endParaRPr lang="ko-KR" altLang="en-US" sz="1200" dirty="0"/>
          </a:p>
          <a:p>
            <a:r>
              <a:rPr lang="ko-KR" altLang="en-US" sz="1200" dirty="0"/>
              <a:t>PC@LAPTOP-KICND9AB MINGW64 /c/[</a:t>
            </a:r>
            <a:r>
              <a:rPr lang="ko-KR" altLang="en-US" sz="1200" dirty="0" err="1"/>
              <a:t>git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tutorial</a:t>
            </a:r>
            <a:r>
              <a:rPr lang="ko-KR" altLang="en-US" sz="1200" dirty="0"/>
              <a:t>]/</a:t>
            </a:r>
            <a:r>
              <a:rPr lang="ko-KR" altLang="en-US" sz="1200" dirty="0" err="1"/>
              <a:t>py-prj</a:t>
            </a:r>
            <a:r>
              <a:rPr lang="ko-KR" altLang="en-US" sz="1200" dirty="0"/>
              <a:t> (</a:t>
            </a:r>
            <a:r>
              <a:rPr lang="ko-KR" altLang="en-US" sz="1200" dirty="0" err="1"/>
              <a:t>master</a:t>
            </a:r>
            <a:r>
              <a:rPr lang="ko-KR" altLang="en-US" sz="1200" dirty="0"/>
              <a:t>)</a:t>
            </a:r>
          </a:p>
          <a:p>
            <a:r>
              <a:rPr lang="ko-KR" altLang="en-US" sz="1200" dirty="0"/>
              <a:t>$ </a:t>
            </a:r>
            <a:r>
              <a:rPr lang="ko-KR" altLang="en-US" sz="1200" dirty="0" err="1"/>
              <a:t>git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remote</a:t>
            </a:r>
            <a:r>
              <a:rPr lang="ko-KR" altLang="en-US" sz="1200" dirty="0"/>
              <a:t> </a:t>
            </a:r>
            <a:r>
              <a:rPr lang="ko-KR" altLang="en-US" sz="1200" dirty="0" err="1"/>
              <a:t>add</a:t>
            </a:r>
            <a:r>
              <a:rPr lang="ko-KR" altLang="en-US" sz="1200" dirty="0"/>
              <a:t> </a:t>
            </a:r>
            <a:r>
              <a:rPr lang="ko-KR" altLang="en-US" sz="1200" dirty="0" err="1"/>
              <a:t>origin</a:t>
            </a:r>
            <a:r>
              <a:rPr lang="ko-KR" altLang="en-US" sz="1200" dirty="0"/>
              <a:t> https://github.com/ai7dnn/py-prj.git</a:t>
            </a:r>
          </a:p>
          <a:p>
            <a:endParaRPr lang="ko-KR" altLang="en-US" sz="1200" dirty="0"/>
          </a:p>
          <a:p>
            <a:r>
              <a:rPr lang="ko-KR" altLang="en-US" sz="1200" dirty="0"/>
              <a:t>PC@LAPTOP-KICND9AB MINGW64 /c/[</a:t>
            </a:r>
            <a:r>
              <a:rPr lang="ko-KR" altLang="en-US" sz="1200" dirty="0" err="1"/>
              <a:t>git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tutorial</a:t>
            </a:r>
            <a:r>
              <a:rPr lang="ko-KR" altLang="en-US" sz="1200" dirty="0"/>
              <a:t>]/</a:t>
            </a:r>
            <a:r>
              <a:rPr lang="ko-KR" altLang="en-US" sz="1200" dirty="0" err="1"/>
              <a:t>py-prj</a:t>
            </a:r>
            <a:r>
              <a:rPr lang="ko-KR" altLang="en-US" sz="1200" dirty="0"/>
              <a:t> (</a:t>
            </a:r>
            <a:r>
              <a:rPr lang="ko-KR" altLang="en-US" sz="1200" dirty="0" err="1"/>
              <a:t>master</a:t>
            </a:r>
            <a:r>
              <a:rPr lang="ko-KR" altLang="en-US" sz="1200" dirty="0"/>
              <a:t>)</a:t>
            </a:r>
          </a:p>
          <a:p>
            <a:r>
              <a:rPr lang="ko-KR" altLang="en-US" sz="1200" dirty="0"/>
              <a:t>$ </a:t>
            </a:r>
            <a:r>
              <a:rPr lang="ko-KR" altLang="en-US" sz="1200" dirty="0" err="1"/>
              <a:t>git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remote</a:t>
            </a:r>
            <a:endParaRPr lang="ko-KR" altLang="en-US" sz="1200" dirty="0"/>
          </a:p>
          <a:p>
            <a:r>
              <a:rPr lang="ko-KR" altLang="en-US" sz="1200" dirty="0" err="1"/>
              <a:t>origin</a:t>
            </a:r>
            <a:endParaRPr lang="ko-KR" altLang="en-US" sz="1200" dirty="0"/>
          </a:p>
          <a:p>
            <a:endParaRPr lang="ko-KR" altLang="en-US" sz="1200" dirty="0"/>
          </a:p>
          <a:p>
            <a:r>
              <a:rPr lang="ko-KR" altLang="en-US" sz="1200" dirty="0"/>
              <a:t>PC@LAPTOP-KICND9AB MINGW64 /c/[</a:t>
            </a:r>
            <a:r>
              <a:rPr lang="ko-KR" altLang="en-US" sz="1200" dirty="0" err="1"/>
              <a:t>git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tutorial</a:t>
            </a:r>
            <a:r>
              <a:rPr lang="ko-KR" altLang="en-US" sz="1200" dirty="0"/>
              <a:t>]/</a:t>
            </a:r>
            <a:r>
              <a:rPr lang="ko-KR" altLang="en-US" sz="1200" dirty="0" err="1"/>
              <a:t>py-prj</a:t>
            </a:r>
            <a:r>
              <a:rPr lang="ko-KR" altLang="en-US" sz="1200" dirty="0"/>
              <a:t> (</a:t>
            </a:r>
            <a:r>
              <a:rPr lang="ko-KR" altLang="en-US" sz="1200" dirty="0" err="1"/>
              <a:t>master</a:t>
            </a:r>
            <a:r>
              <a:rPr lang="ko-KR" altLang="en-US" sz="1200" dirty="0"/>
              <a:t>)</a:t>
            </a:r>
          </a:p>
          <a:p>
            <a:r>
              <a:rPr lang="ko-KR" altLang="en-US" sz="1200" dirty="0"/>
              <a:t>$ </a:t>
            </a:r>
            <a:r>
              <a:rPr lang="ko-KR" altLang="en-US" sz="1200" dirty="0" err="1"/>
              <a:t>git</a:t>
            </a:r>
            <a:r>
              <a:rPr lang="ko-KR" altLang="en-US" sz="1200" dirty="0"/>
              <a:t> </a:t>
            </a:r>
            <a:r>
              <a:rPr lang="ko-KR" altLang="en-US" sz="1200" dirty="0" err="1"/>
              <a:t>remote</a:t>
            </a:r>
            <a:r>
              <a:rPr lang="ko-KR" altLang="en-US" sz="1200" dirty="0"/>
              <a:t> -</a:t>
            </a:r>
            <a:r>
              <a:rPr lang="ko-KR" altLang="en-US" sz="1200" dirty="0" err="1"/>
              <a:t>v</a:t>
            </a:r>
            <a:endParaRPr lang="ko-KR" altLang="en-US" sz="1200" dirty="0"/>
          </a:p>
          <a:p>
            <a:r>
              <a:rPr lang="ko-KR" altLang="en-US" sz="1200" dirty="0" err="1"/>
              <a:t>origin</a:t>
            </a:r>
            <a:r>
              <a:rPr lang="ko-KR" altLang="en-US" sz="1200" dirty="0"/>
              <a:t>  https://github.com/ai7dnn/py-prj.git (</a:t>
            </a:r>
            <a:r>
              <a:rPr lang="ko-KR" altLang="en-US" sz="1200" dirty="0" err="1"/>
              <a:t>fetch</a:t>
            </a:r>
            <a:r>
              <a:rPr lang="ko-KR" altLang="en-US" sz="1200" dirty="0"/>
              <a:t>)</a:t>
            </a:r>
          </a:p>
          <a:p>
            <a:r>
              <a:rPr lang="ko-KR" altLang="en-US" sz="1200" dirty="0" err="1"/>
              <a:t>origin</a:t>
            </a:r>
            <a:r>
              <a:rPr lang="ko-KR" altLang="en-US" sz="1200" dirty="0"/>
              <a:t>  https://github.com/ai7dnn/py-prj.git (</a:t>
            </a:r>
            <a:r>
              <a:rPr lang="ko-KR" altLang="en-US" sz="1200" dirty="0" err="1"/>
              <a:t>push</a:t>
            </a:r>
            <a:r>
              <a:rPr lang="ko-KR" altLang="en-US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214516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A53708-2343-493A-B9A4-0FAE41B155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38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A31E5B5-5C14-4406-9790-3235F8B52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2B398C-9D0A-4775-9F42-1D9EC7AE5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깃허브로</a:t>
            </a:r>
            <a:r>
              <a:rPr lang="en-US" altLang="ko-KR" dirty="0"/>
              <a:t> push</a:t>
            </a:r>
          </a:p>
          <a:p>
            <a:endParaRPr lang="en-US" altLang="ko-KR" dirty="0"/>
          </a:p>
          <a:p>
            <a:r>
              <a:rPr lang="ko-KR" altLang="en-US" dirty="0"/>
              <a:t>현재 </a:t>
            </a:r>
            <a:r>
              <a:rPr lang="ko-KR" altLang="en-US" dirty="0" err="1"/>
              <a:t>깃허브</a:t>
            </a:r>
            <a:r>
              <a:rPr lang="en-US" altLang="ko-KR" dirty="0"/>
              <a:t>, main </a:t>
            </a:r>
            <a:r>
              <a:rPr lang="ko-KR" altLang="en-US" dirty="0" err="1"/>
              <a:t>브랜치</a:t>
            </a:r>
            <a:endParaRPr lang="en-US" altLang="ko-KR" dirty="0"/>
          </a:p>
          <a:p>
            <a:pPr lvl="1"/>
            <a:r>
              <a:rPr lang="en-US" altLang="ko-KR" dirty="0"/>
              <a:t>PC mater</a:t>
            </a:r>
            <a:r>
              <a:rPr lang="ko-KR" altLang="en-US" dirty="0"/>
              <a:t> </a:t>
            </a:r>
            <a:r>
              <a:rPr lang="ko-KR" altLang="en-US" dirty="0" err="1"/>
              <a:t>브랜치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D704337-EDBB-4393-A22D-881291CBACAE}"/>
              </a:ext>
            </a:extLst>
          </p:cNvPr>
          <p:cNvSpPr/>
          <p:nvPr/>
        </p:nvSpPr>
        <p:spPr>
          <a:xfrm>
            <a:off x="562154" y="2770940"/>
            <a:ext cx="8395820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PC@LAPTOP-KICND9AB MINGW64 /c/[</a:t>
            </a:r>
            <a:r>
              <a:rPr lang="ko-KR" altLang="en-US" sz="1400" dirty="0" err="1"/>
              <a:t>git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tutorial</a:t>
            </a:r>
            <a:r>
              <a:rPr lang="ko-KR" altLang="en-US" sz="1400" dirty="0"/>
              <a:t>]/</a:t>
            </a:r>
            <a:r>
              <a:rPr lang="ko-KR" altLang="en-US" sz="1400" dirty="0" err="1"/>
              <a:t>py-prj</a:t>
            </a:r>
            <a:r>
              <a:rPr lang="ko-KR" altLang="en-US" sz="1400" dirty="0"/>
              <a:t> (</a:t>
            </a:r>
            <a:r>
              <a:rPr lang="ko-KR" altLang="en-US" sz="1400" dirty="0" err="1"/>
              <a:t>master</a:t>
            </a:r>
            <a:r>
              <a:rPr lang="ko-KR" altLang="en-US" sz="1400" dirty="0"/>
              <a:t>)</a:t>
            </a:r>
          </a:p>
          <a:p>
            <a:r>
              <a:rPr lang="ko-KR" altLang="en-US" sz="1400" dirty="0"/>
              <a:t>$ </a:t>
            </a:r>
            <a:r>
              <a:rPr lang="ko-KR" altLang="en-US" sz="1400" dirty="0" err="1"/>
              <a:t>git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push</a:t>
            </a:r>
            <a:r>
              <a:rPr lang="ko-KR" altLang="en-US" sz="1400" dirty="0"/>
              <a:t> https://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@github.com/ai7dnn/py-prj.git</a:t>
            </a:r>
          </a:p>
          <a:p>
            <a:r>
              <a:rPr lang="ko-KR" altLang="en-US" sz="1400" dirty="0" err="1"/>
              <a:t>Enumerating</a:t>
            </a:r>
            <a:r>
              <a:rPr lang="ko-KR" altLang="en-US" sz="1400" dirty="0"/>
              <a:t> </a:t>
            </a:r>
            <a:r>
              <a:rPr lang="ko-KR" altLang="en-US" sz="1400" dirty="0" err="1"/>
              <a:t>objects</a:t>
            </a:r>
            <a:r>
              <a:rPr lang="ko-KR" altLang="en-US" sz="1400" dirty="0"/>
              <a:t>: 3, </a:t>
            </a:r>
            <a:r>
              <a:rPr lang="ko-KR" altLang="en-US" sz="1400" dirty="0" err="1"/>
              <a:t>done</a:t>
            </a:r>
            <a:r>
              <a:rPr lang="ko-KR" altLang="en-US" sz="1400" dirty="0"/>
              <a:t>.</a:t>
            </a:r>
          </a:p>
          <a:p>
            <a:r>
              <a:rPr lang="ko-KR" altLang="en-US" sz="1400" dirty="0" err="1"/>
              <a:t>Counting</a:t>
            </a:r>
            <a:r>
              <a:rPr lang="ko-KR" altLang="en-US" sz="1400" dirty="0"/>
              <a:t> </a:t>
            </a:r>
            <a:r>
              <a:rPr lang="ko-KR" altLang="en-US" sz="1400" dirty="0" err="1"/>
              <a:t>objects</a:t>
            </a:r>
            <a:r>
              <a:rPr lang="ko-KR" altLang="en-US" sz="1400" dirty="0"/>
              <a:t>: 100% (3/3), </a:t>
            </a:r>
            <a:r>
              <a:rPr lang="ko-KR" altLang="en-US" sz="1400" dirty="0" err="1"/>
              <a:t>done</a:t>
            </a:r>
            <a:r>
              <a:rPr lang="ko-KR" altLang="en-US" sz="1400" dirty="0"/>
              <a:t>.</a:t>
            </a:r>
          </a:p>
          <a:p>
            <a:r>
              <a:rPr lang="ko-KR" altLang="en-US" sz="1400" dirty="0" err="1"/>
              <a:t>Writing</a:t>
            </a:r>
            <a:r>
              <a:rPr lang="ko-KR" altLang="en-US" sz="1400" dirty="0"/>
              <a:t> </a:t>
            </a:r>
            <a:r>
              <a:rPr lang="ko-KR" altLang="en-US" sz="1400" dirty="0" err="1"/>
              <a:t>objects</a:t>
            </a:r>
            <a:r>
              <a:rPr lang="ko-KR" altLang="en-US" sz="1400" dirty="0"/>
              <a:t>: 100% (3/3), 260 </a:t>
            </a:r>
            <a:r>
              <a:rPr lang="ko-KR" altLang="en-US" sz="1400" dirty="0" err="1"/>
              <a:t>bytes</a:t>
            </a:r>
            <a:r>
              <a:rPr lang="ko-KR" altLang="en-US" sz="1400" dirty="0"/>
              <a:t> | 130.00 </a:t>
            </a:r>
            <a:r>
              <a:rPr lang="ko-KR" altLang="en-US" sz="1400" dirty="0" err="1"/>
              <a:t>KiB</a:t>
            </a:r>
            <a:r>
              <a:rPr lang="ko-KR" altLang="en-US" sz="1400" dirty="0"/>
              <a:t>/</a:t>
            </a:r>
            <a:r>
              <a:rPr lang="ko-KR" altLang="en-US" sz="1400" dirty="0" err="1"/>
              <a:t>s</a:t>
            </a:r>
            <a:r>
              <a:rPr lang="ko-KR" altLang="en-US" sz="1400" dirty="0"/>
              <a:t>, </a:t>
            </a:r>
            <a:r>
              <a:rPr lang="ko-KR" altLang="en-US" sz="1400" dirty="0" err="1"/>
              <a:t>done</a:t>
            </a:r>
            <a:r>
              <a:rPr lang="ko-KR" altLang="en-US" sz="1400" dirty="0"/>
              <a:t>.</a:t>
            </a:r>
          </a:p>
          <a:p>
            <a:r>
              <a:rPr lang="ko-KR" altLang="en-US" sz="1400" dirty="0" err="1"/>
              <a:t>Total</a:t>
            </a:r>
            <a:r>
              <a:rPr lang="ko-KR" altLang="en-US" sz="1400" dirty="0"/>
              <a:t> 3 (</a:t>
            </a:r>
            <a:r>
              <a:rPr lang="ko-KR" altLang="en-US" sz="1400" dirty="0" err="1"/>
              <a:t>delta</a:t>
            </a:r>
            <a:r>
              <a:rPr lang="ko-KR" altLang="en-US" sz="1400" dirty="0"/>
              <a:t> 0), </a:t>
            </a:r>
            <a:r>
              <a:rPr lang="ko-KR" altLang="en-US" sz="1400" dirty="0" err="1"/>
              <a:t>reused</a:t>
            </a:r>
            <a:r>
              <a:rPr lang="ko-KR" altLang="en-US" sz="1400" dirty="0"/>
              <a:t> 0 (</a:t>
            </a:r>
            <a:r>
              <a:rPr lang="ko-KR" altLang="en-US" sz="1400" dirty="0" err="1"/>
              <a:t>delta</a:t>
            </a:r>
            <a:r>
              <a:rPr lang="ko-KR" altLang="en-US" sz="1400" dirty="0"/>
              <a:t> 0), </a:t>
            </a:r>
            <a:r>
              <a:rPr lang="ko-KR" altLang="en-US" sz="1400" dirty="0" err="1"/>
              <a:t>pack-reused</a:t>
            </a:r>
            <a:r>
              <a:rPr lang="ko-KR" altLang="en-US" sz="1400" dirty="0"/>
              <a:t> 0</a:t>
            </a:r>
          </a:p>
          <a:p>
            <a:r>
              <a:rPr lang="ko-KR" altLang="en-US" sz="1400" dirty="0" err="1"/>
              <a:t>remote</a:t>
            </a:r>
            <a:r>
              <a:rPr lang="ko-KR" altLang="en-US" sz="1400" dirty="0"/>
              <a:t>: </a:t>
            </a:r>
          </a:p>
          <a:p>
            <a:r>
              <a:rPr lang="ko-KR" altLang="en-US" sz="1400" dirty="0" err="1"/>
              <a:t>remote</a:t>
            </a:r>
            <a:r>
              <a:rPr lang="ko-KR" altLang="en-US" sz="1400" dirty="0"/>
              <a:t>: </a:t>
            </a:r>
            <a:r>
              <a:rPr lang="ko-KR" altLang="en-US" sz="1400" dirty="0" err="1"/>
              <a:t>Create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a</a:t>
            </a:r>
            <a:r>
              <a:rPr lang="ko-KR" altLang="en-US" sz="1400" dirty="0"/>
              <a:t> </a:t>
            </a:r>
            <a:r>
              <a:rPr lang="ko-KR" altLang="en-US" sz="1400" dirty="0" err="1"/>
              <a:t>pull</a:t>
            </a:r>
            <a:r>
              <a:rPr lang="ko-KR" altLang="en-US" sz="1400" dirty="0"/>
              <a:t> </a:t>
            </a:r>
            <a:r>
              <a:rPr lang="ko-KR" altLang="en-US" sz="1400" dirty="0" err="1"/>
              <a:t>request</a:t>
            </a:r>
            <a:r>
              <a:rPr lang="ko-KR" altLang="en-US" sz="1400" dirty="0"/>
              <a:t> </a:t>
            </a:r>
            <a:r>
              <a:rPr lang="ko-KR" altLang="en-US" sz="1400" dirty="0" err="1"/>
              <a:t>for</a:t>
            </a:r>
            <a:r>
              <a:rPr lang="ko-KR" altLang="en-US" sz="1400" dirty="0"/>
              <a:t> '</a:t>
            </a:r>
            <a:r>
              <a:rPr lang="ko-KR" altLang="en-US" sz="1400" dirty="0" err="1"/>
              <a:t>master</a:t>
            </a:r>
            <a:r>
              <a:rPr lang="ko-KR" altLang="en-US" sz="1400" dirty="0"/>
              <a:t>' </a:t>
            </a:r>
            <a:r>
              <a:rPr lang="ko-KR" altLang="en-US" sz="1400" dirty="0" err="1"/>
              <a:t>on</a:t>
            </a:r>
            <a:r>
              <a:rPr lang="ko-KR" altLang="en-US" sz="1400" dirty="0"/>
              <a:t> GitHub </a:t>
            </a:r>
            <a:r>
              <a:rPr lang="ko-KR" altLang="en-US" sz="1400" dirty="0" err="1"/>
              <a:t>by</a:t>
            </a:r>
            <a:r>
              <a:rPr lang="ko-KR" altLang="en-US" sz="1400" dirty="0"/>
              <a:t> </a:t>
            </a:r>
            <a:r>
              <a:rPr lang="ko-KR" altLang="en-US" sz="1400" dirty="0" err="1"/>
              <a:t>visiting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 err="1"/>
              <a:t>remote</a:t>
            </a:r>
            <a:r>
              <a:rPr lang="ko-KR" altLang="en-US" sz="1400" dirty="0"/>
              <a:t>:      https://github.com/ai7dnn/py-prj/pull/new/master</a:t>
            </a:r>
          </a:p>
          <a:p>
            <a:r>
              <a:rPr lang="ko-KR" altLang="en-US" sz="1400" dirty="0" err="1"/>
              <a:t>remote</a:t>
            </a:r>
            <a:r>
              <a:rPr lang="ko-KR" altLang="en-US" sz="1400" dirty="0"/>
              <a:t>:</a:t>
            </a:r>
          </a:p>
          <a:p>
            <a:r>
              <a:rPr lang="ko-KR" altLang="en-US" sz="1400" dirty="0" err="1"/>
              <a:t>To</a:t>
            </a:r>
            <a:r>
              <a:rPr lang="ko-KR" altLang="en-US" sz="1400" dirty="0"/>
              <a:t> https://github.com/ai7dnn/py-prj.git</a:t>
            </a:r>
          </a:p>
          <a:p>
            <a:r>
              <a:rPr lang="ko-KR" altLang="en-US" sz="1400" dirty="0"/>
              <a:t> * [</a:t>
            </a:r>
            <a:r>
              <a:rPr lang="ko-KR" altLang="en-US" sz="1400" dirty="0" err="1"/>
              <a:t>new</a:t>
            </a:r>
            <a:r>
              <a:rPr lang="ko-KR" altLang="en-US" sz="1400" dirty="0"/>
              <a:t> </a:t>
            </a:r>
            <a:r>
              <a:rPr lang="ko-KR" altLang="en-US" sz="1400" dirty="0" err="1"/>
              <a:t>branch</a:t>
            </a:r>
            <a:r>
              <a:rPr lang="ko-KR" altLang="en-US" sz="1400" dirty="0"/>
              <a:t>]      </a:t>
            </a:r>
            <a:r>
              <a:rPr lang="ko-KR" altLang="en-US" sz="1400" dirty="0" err="1"/>
              <a:t>master</a:t>
            </a:r>
            <a:r>
              <a:rPr lang="ko-KR" altLang="en-US" sz="1400" dirty="0"/>
              <a:t> -&gt; </a:t>
            </a:r>
            <a:r>
              <a:rPr lang="ko-KR" altLang="en-US" sz="1400" dirty="0" err="1"/>
              <a:t>master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608984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0BF2845-CBDA-4D02-9FB5-CABE42FC4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39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812C7DD8-09A9-44B1-A7A1-56472994A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8C4FB5-776B-43B9-98A1-D6B626108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7FA7E4B-38D4-4269-92F8-611FCDF72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698" y="1287404"/>
            <a:ext cx="6258607" cy="4765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44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</a:t>
            </a:r>
            <a:r>
              <a:rPr lang="en-US" altLang="ko-KR" dirty="0"/>
              <a:t> 1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65" y="1193960"/>
            <a:ext cx="4752975" cy="3686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576" y="2285212"/>
            <a:ext cx="475297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2547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5A5B4B2-5B9E-4351-B7ED-260535849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40</a:t>
            </a:fld>
            <a:endParaRPr lang="ko-KR" altLang="en-US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003E598A-44A1-44BC-A3CF-FC74F8175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지역저장소 </a:t>
            </a:r>
            <a:r>
              <a:rPr lang="ko-KR" altLang="en-US" dirty="0" err="1"/>
              <a:t>브랜치</a:t>
            </a:r>
            <a:r>
              <a:rPr lang="ko-KR" altLang="en-US" dirty="0"/>
              <a:t> 이름 변경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2963C4C-8BFB-4071-8F8B-E838F1972B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PC@LAPTOP-KICND9AB MINGW64 /c/[git tutorial]/</a:t>
            </a:r>
            <a:r>
              <a:rPr lang="en-US" altLang="ko-KR" dirty="0" err="1"/>
              <a:t>py-prj</a:t>
            </a:r>
            <a:r>
              <a:rPr lang="en-US" altLang="ko-KR" dirty="0"/>
              <a:t> (master)</a:t>
            </a:r>
          </a:p>
          <a:p>
            <a:r>
              <a:rPr lang="en-US" altLang="ko-KR" dirty="0"/>
              <a:t>$ git branch</a:t>
            </a:r>
          </a:p>
          <a:p>
            <a:r>
              <a:rPr lang="en-US" altLang="ko-KR" dirty="0"/>
              <a:t>* master</a:t>
            </a:r>
          </a:p>
          <a:p>
            <a:endParaRPr lang="en-US" altLang="ko-KR" dirty="0"/>
          </a:p>
          <a:p>
            <a:r>
              <a:rPr lang="en-US" altLang="ko-KR" dirty="0"/>
              <a:t>PC@LAPTOP-KICND9AB MINGW64 /c/[git tutorial]/</a:t>
            </a:r>
            <a:r>
              <a:rPr lang="en-US" altLang="ko-KR" dirty="0" err="1"/>
              <a:t>py-prj</a:t>
            </a:r>
            <a:r>
              <a:rPr lang="en-US" altLang="ko-KR" dirty="0"/>
              <a:t> (master)</a:t>
            </a:r>
          </a:p>
          <a:p>
            <a:r>
              <a:rPr lang="en-US" altLang="ko-KR" dirty="0"/>
              <a:t>$ git branch -M main</a:t>
            </a:r>
          </a:p>
          <a:p>
            <a:endParaRPr lang="en-US" altLang="ko-KR" dirty="0"/>
          </a:p>
          <a:p>
            <a:r>
              <a:rPr lang="en-US" altLang="ko-KR" dirty="0"/>
              <a:t>PC@LAPTOP-KICND9AB MINGW64 /c/[git tutorial]/</a:t>
            </a:r>
            <a:r>
              <a:rPr lang="en-US" altLang="ko-KR" dirty="0" err="1"/>
              <a:t>py-prj</a:t>
            </a:r>
            <a:r>
              <a:rPr lang="en-US" altLang="ko-KR" dirty="0"/>
              <a:t> (main)</a:t>
            </a:r>
          </a:p>
          <a:p>
            <a:r>
              <a:rPr lang="en-US" altLang="ko-KR" dirty="0"/>
              <a:t>$ git branch</a:t>
            </a:r>
          </a:p>
          <a:p>
            <a:r>
              <a:rPr lang="en-US" altLang="ko-KR" dirty="0"/>
              <a:t>* main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34048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044218" y="2486048"/>
            <a:ext cx="690445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비주얼</a:t>
            </a:r>
            <a:r>
              <a:rPr lang="ko-KR" alt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스튜디오 코드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주요 편집 단축키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2930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42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기본 단축키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한 줄 지우기</a:t>
            </a:r>
            <a:endParaRPr lang="en-US" altLang="ko-KR" dirty="0"/>
          </a:p>
          <a:p>
            <a:pPr lvl="1"/>
            <a:r>
              <a:rPr lang="en-US" altLang="ko-KR" dirty="0"/>
              <a:t>Ctrl + shift + K</a:t>
            </a:r>
          </a:p>
          <a:p>
            <a:pPr lvl="1"/>
            <a:r>
              <a:rPr lang="ko-KR" altLang="en-US" dirty="0"/>
              <a:t>이전 취소</a:t>
            </a:r>
            <a:endParaRPr lang="en-US" altLang="ko-KR" dirty="0"/>
          </a:p>
          <a:p>
            <a:pPr lvl="2"/>
            <a:r>
              <a:rPr lang="en-US" altLang="ko-KR" dirty="0"/>
              <a:t>Ctrl + z</a:t>
            </a:r>
          </a:p>
          <a:p>
            <a:r>
              <a:rPr lang="ko-KR" altLang="en-US" dirty="0"/>
              <a:t>한</a:t>
            </a:r>
            <a:r>
              <a:rPr lang="en-US" altLang="ko-KR" dirty="0"/>
              <a:t> </a:t>
            </a:r>
            <a:r>
              <a:rPr lang="ko-KR" altLang="en-US" dirty="0"/>
              <a:t>줄 이동</a:t>
            </a:r>
            <a:endParaRPr lang="en-US" altLang="ko-KR" dirty="0"/>
          </a:p>
          <a:p>
            <a:pPr lvl="1"/>
            <a:r>
              <a:rPr lang="en-US" altLang="ko-KR" dirty="0"/>
              <a:t>Alt + up</a:t>
            </a:r>
          </a:p>
          <a:p>
            <a:pPr lvl="1"/>
            <a:r>
              <a:rPr lang="en-US" altLang="ko-KR" dirty="0"/>
              <a:t>Alt + down</a:t>
            </a:r>
          </a:p>
          <a:p>
            <a:r>
              <a:rPr lang="ko-KR" altLang="en-US" dirty="0"/>
              <a:t>한</a:t>
            </a:r>
            <a:r>
              <a:rPr lang="en-US" altLang="ko-KR" dirty="0"/>
              <a:t> </a:t>
            </a:r>
            <a:r>
              <a:rPr lang="ko-KR" altLang="en-US" dirty="0"/>
              <a:t>줄 삭제 복사</a:t>
            </a:r>
            <a:endParaRPr lang="en-US" altLang="ko-KR" dirty="0"/>
          </a:p>
          <a:p>
            <a:pPr lvl="1"/>
            <a:r>
              <a:rPr lang="en-US" altLang="ko-KR" dirty="0"/>
              <a:t>Ctrl + x</a:t>
            </a:r>
          </a:p>
          <a:p>
            <a:pPr lvl="1"/>
            <a:r>
              <a:rPr lang="en-US" altLang="ko-KR" dirty="0"/>
              <a:t>Ctrl + v</a:t>
            </a:r>
          </a:p>
          <a:p>
            <a:r>
              <a:rPr lang="ko-KR" altLang="en-US" dirty="0"/>
              <a:t>줄 삽입</a:t>
            </a:r>
            <a:endParaRPr lang="en-US" altLang="ko-KR" dirty="0"/>
          </a:p>
          <a:p>
            <a:pPr lvl="1"/>
            <a:r>
              <a:rPr lang="ko-KR" altLang="en-US" dirty="0"/>
              <a:t>아래 줄 </a:t>
            </a:r>
            <a:endParaRPr lang="en-US" altLang="ko-KR" dirty="0"/>
          </a:p>
          <a:p>
            <a:pPr lvl="2"/>
            <a:r>
              <a:rPr lang="en-US" altLang="ko-KR" dirty="0"/>
              <a:t>Ctrl + Enter</a:t>
            </a:r>
          </a:p>
          <a:p>
            <a:pPr lvl="1"/>
            <a:r>
              <a:rPr lang="ko-KR" altLang="en-US" dirty="0" err="1"/>
              <a:t>윗</a:t>
            </a:r>
            <a:r>
              <a:rPr lang="en-US" altLang="ko-KR" dirty="0"/>
              <a:t> </a:t>
            </a:r>
            <a:r>
              <a:rPr lang="ko-KR" altLang="en-US" dirty="0"/>
              <a:t>줄 </a:t>
            </a:r>
            <a:endParaRPr lang="en-US" altLang="ko-KR" dirty="0"/>
          </a:p>
          <a:p>
            <a:pPr lvl="2"/>
            <a:r>
              <a:rPr lang="en-US" altLang="ko-KR" dirty="0"/>
              <a:t>Ctrl + Shift + Enter</a:t>
            </a:r>
          </a:p>
          <a:p>
            <a:r>
              <a:rPr lang="ko-KR" altLang="en-US" dirty="0"/>
              <a:t>들여쓰기</a:t>
            </a:r>
            <a:r>
              <a:rPr lang="en-US" altLang="ko-KR" dirty="0"/>
              <a:t>, </a:t>
            </a:r>
            <a:r>
              <a:rPr lang="ko-KR" altLang="en-US" dirty="0" err="1"/>
              <a:t>내여쓰기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아무 컬럼에서 그 줄에서 가능</a:t>
            </a:r>
            <a:endParaRPr lang="en-US" altLang="ko-KR" dirty="0"/>
          </a:p>
          <a:p>
            <a:pPr lvl="2"/>
            <a:r>
              <a:rPr lang="en-US" altLang="ko-KR" dirty="0"/>
              <a:t>Ctrl + [</a:t>
            </a:r>
          </a:p>
          <a:p>
            <a:pPr lvl="2"/>
            <a:r>
              <a:rPr lang="en-US" altLang="ko-KR" dirty="0"/>
              <a:t>Ctrl + ]</a:t>
            </a:r>
          </a:p>
          <a:p>
            <a:pPr lvl="2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42006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43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유용한 단축키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단어 선택</a:t>
            </a:r>
            <a:endParaRPr lang="en-US" altLang="ko-KR" dirty="0"/>
          </a:p>
          <a:p>
            <a:pPr lvl="1"/>
            <a:r>
              <a:rPr lang="en-US" altLang="ko-KR" dirty="0"/>
              <a:t>Ctrl + d</a:t>
            </a:r>
          </a:p>
          <a:p>
            <a:pPr lvl="2"/>
            <a:r>
              <a:rPr lang="ko-KR" altLang="en-US" dirty="0"/>
              <a:t>이후 계속 누르면 이후 계속 선택됨</a:t>
            </a:r>
            <a:endParaRPr lang="en-US" altLang="ko-KR" dirty="0"/>
          </a:p>
          <a:p>
            <a:pPr lvl="1"/>
            <a:r>
              <a:rPr lang="en-US" altLang="ko-KR" dirty="0"/>
              <a:t>Ctrl + shift + l</a:t>
            </a:r>
          </a:p>
          <a:p>
            <a:pPr lvl="2"/>
            <a:r>
              <a:rPr lang="ko-KR" altLang="en-US" dirty="0"/>
              <a:t>모든</a:t>
            </a:r>
            <a:r>
              <a:rPr lang="en-US" altLang="ko-KR" dirty="0"/>
              <a:t> </a:t>
            </a:r>
            <a:r>
              <a:rPr lang="ko-KR" altLang="en-US" dirty="0"/>
              <a:t>단어 선택</a:t>
            </a:r>
            <a:endParaRPr lang="en-US" altLang="ko-KR" dirty="0"/>
          </a:p>
          <a:p>
            <a:r>
              <a:rPr lang="ko-KR" altLang="en-US" dirty="0"/>
              <a:t>주석 처리</a:t>
            </a:r>
            <a:r>
              <a:rPr lang="en-US" altLang="ko-KR" dirty="0"/>
              <a:t>, </a:t>
            </a:r>
            <a:r>
              <a:rPr lang="ko-KR" altLang="en-US" dirty="0" err="1"/>
              <a:t>토글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한 줄 주석</a:t>
            </a:r>
            <a:endParaRPr lang="en-US" altLang="ko-KR" dirty="0"/>
          </a:p>
          <a:p>
            <a:pPr lvl="2"/>
            <a:r>
              <a:rPr lang="en-US" altLang="ko-KR" dirty="0"/>
              <a:t>Ctrl + /</a:t>
            </a:r>
          </a:p>
          <a:p>
            <a:pPr lvl="1"/>
            <a:r>
              <a:rPr lang="ko-KR" altLang="en-US" dirty="0"/>
              <a:t>여러 줄</a:t>
            </a:r>
            <a:r>
              <a:rPr lang="en-US" altLang="ko-KR" dirty="0"/>
              <a:t> </a:t>
            </a:r>
            <a:r>
              <a:rPr lang="ko-KR" altLang="en-US" dirty="0"/>
              <a:t>주석</a:t>
            </a:r>
            <a:r>
              <a:rPr lang="en-US" altLang="ko-KR" dirty="0"/>
              <a:t> ‘’’…’’’</a:t>
            </a:r>
          </a:p>
          <a:p>
            <a:pPr lvl="2"/>
            <a:r>
              <a:rPr lang="en-US" altLang="ko-KR" dirty="0"/>
              <a:t>Shift + alt + a</a:t>
            </a:r>
          </a:p>
          <a:p>
            <a:r>
              <a:rPr lang="ko-KR" altLang="en-US" dirty="0"/>
              <a:t>한 번에 여러 컬럼 정해 편집</a:t>
            </a:r>
            <a:endParaRPr lang="en-US" altLang="ko-KR" dirty="0"/>
          </a:p>
          <a:p>
            <a:pPr lvl="1"/>
            <a:r>
              <a:rPr lang="ko-KR" altLang="en-US" dirty="0"/>
              <a:t>커서 위치 후</a:t>
            </a:r>
            <a:r>
              <a:rPr lang="en-US" altLang="ko-KR" dirty="0"/>
              <a:t>, </a:t>
            </a:r>
            <a:r>
              <a:rPr lang="ko-KR" altLang="en-US" dirty="0"/>
              <a:t>위 아래로 이동하면서 컬럼을 지정 후 </a:t>
            </a:r>
            <a:endParaRPr lang="en-US" altLang="ko-KR" dirty="0"/>
          </a:p>
          <a:p>
            <a:pPr lvl="2"/>
            <a:r>
              <a:rPr lang="en-US" altLang="ko-KR" dirty="0"/>
              <a:t>Ctrl + alt + Down</a:t>
            </a:r>
          </a:p>
          <a:p>
            <a:pPr lvl="2"/>
            <a:r>
              <a:rPr lang="en-US" altLang="ko-KR" dirty="0"/>
              <a:t>Ctrl + alt + Up</a:t>
            </a:r>
          </a:p>
          <a:p>
            <a:endParaRPr lang="ko-KR" altLang="en-US" dirty="0"/>
          </a:p>
          <a:p>
            <a:pPr lvl="2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87957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28" y="1078015"/>
            <a:ext cx="4752975" cy="3686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576" y="2408276"/>
            <a:ext cx="4752975" cy="3686175"/>
          </a:xfrm>
          <a:prstGeom prst="rect">
            <a:avLst/>
          </a:prstGeom>
        </p:spPr>
      </p:pic>
      <p:sp>
        <p:nvSpPr>
          <p:cNvPr id="7" name="말풍선: 사각형 6">
            <a:extLst>
              <a:ext uri="{FF2B5EF4-FFF2-40B4-BE49-F238E27FC236}">
                <a16:creationId xmlns:a16="http://schemas.microsoft.com/office/drawing/2014/main" id="{79B18AB5-FD71-4C20-BACE-83A434BD825F}"/>
              </a:ext>
            </a:extLst>
          </p:cNvPr>
          <p:cNvSpPr/>
          <p:nvPr/>
        </p:nvSpPr>
        <p:spPr>
          <a:xfrm>
            <a:off x="1512916" y="5345084"/>
            <a:ext cx="2258548" cy="699384"/>
          </a:xfrm>
          <a:prstGeom prst="wedgeRectCallout">
            <a:avLst>
              <a:gd name="adj1" fmla="val 74001"/>
              <a:gd name="adj2" fmla="val -171748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00FF"/>
                </a:solidFill>
              </a:rPr>
              <a:t>기본은 체크가 없으나 체크를 권장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0D67B69-1CCA-4DF6-8C44-7C86D9422D83}"/>
              </a:ext>
            </a:extLst>
          </p:cNvPr>
          <p:cNvSpPr/>
          <p:nvPr/>
        </p:nvSpPr>
        <p:spPr>
          <a:xfrm>
            <a:off x="4347556" y="3898669"/>
            <a:ext cx="4123113" cy="865521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672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 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24" y="1193960"/>
            <a:ext cx="4752975" cy="3686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576" y="2285159"/>
            <a:ext cx="4752975" cy="368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998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설치 완료</a:t>
            </a:r>
            <a:r>
              <a:rPr lang="en-US" altLang="ko-KR" dirty="0"/>
              <a:t>, </a:t>
            </a:r>
            <a:r>
              <a:rPr lang="ko-KR" altLang="en-US" dirty="0"/>
              <a:t>첫 화면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076" y="1193960"/>
            <a:ext cx="4752975" cy="3686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392" y="2752558"/>
            <a:ext cx="4328272" cy="341634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709657" y="3628693"/>
            <a:ext cx="1254915" cy="1547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9935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1268641" y="2486048"/>
            <a:ext cx="6455613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54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파이썬</a:t>
            </a:r>
            <a:r>
              <a:rPr lang="ko-KR" alt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개발을 위한 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ko-KR" alt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기본</a:t>
            </a:r>
            <a:r>
              <a:rPr lang="en-US" altLang="ko-KR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</a:t>
            </a:r>
            <a:r>
              <a:rPr lang="ko-KR" alt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환경 설정</a:t>
            </a:r>
            <a:endParaRPr lang="en-US" altLang="ko-KR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08414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첫</a:t>
            </a:r>
            <a:r>
              <a:rPr lang="en-US" altLang="ko-KR" dirty="0"/>
              <a:t> </a:t>
            </a:r>
            <a:r>
              <a:rPr lang="ko-KR" altLang="en-US" dirty="0"/>
              <a:t>환경 설정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297076" y="1193960"/>
            <a:ext cx="3326968" cy="5151503"/>
          </a:xfrm>
        </p:spPr>
        <p:txBody>
          <a:bodyPr/>
          <a:lstStyle/>
          <a:p>
            <a:r>
              <a:rPr lang="ko-KR" altLang="en-US" dirty="0"/>
              <a:t>확장 설치</a:t>
            </a:r>
            <a:endParaRPr lang="en-US" altLang="ko-KR" dirty="0"/>
          </a:p>
          <a:p>
            <a:pPr lvl="1"/>
            <a:r>
              <a:rPr lang="ko-KR" altLang="en-US" dirty="0"/>
              <a:t>사각형 모양의 확장 기능 아이콘을 클릭</a:t>
            </a:r>
            <a:endParaRPr lang="en-US" altLang="ko-KR" dirty="0"/>
          </a:p>
          <a:p>
            <a:pPr lvl="1"/>
            <a:r>
              <a:rPr lang="en-US" altLang="ko-KR" dirty="0"/>
              <a:t>Python, </a:t>
            </a:r>
            <a:r>
              <a:rPr lang="en-US" altLang="ko-KR" dirty="0" err="1"/>
              <a:t>korean</a:t>
            </a:r>
            <a:r>
              <a:rPr lang="ko-KR" altLang="en-US" dirty="0"/>
              <a:t>으로 검색한 후</a:t>
            </a:r>
            <a:endParaRPr lang="en-US" altLang="ko-KR" dirty="0"/>
          </a:p>
          <a:p>
            <a:pPr lvl="2"/>
            <a:r>
              <a:rPr lang="ko-KR" altLang="en-US" dirty="0"/>
              <a:t>다음</a:t>
            </a:r>
            <a:r>
              <a:rPr lang="en-US" altLang="ko-KR" dirty="0"/>
              <a:t> </a:t>
            </a:r>
            <a:r>
              <a:rPr lang="ko-KR" altLang="en-US" dirty="0"/>
              <a:t>정도 설치</a:t>
            </a:r>
            <a:endParaRPr lang="en-US" altLang="ko-KR" dirty="0"/>
          </a:p>
          <a:p>
            <a:pPr lvl="3"/>
            <a:r>
              <a:rPr lang="ko-KR" altLang="en-US" dirty="0"/>
              <a:t>다운로드 수가 가장 많은 </a:t>
            </a:r>
            <a:r>
              <a:rPr lang="en-US" altLang="ko-KR" dirty="0"/>
              <a:t>Microsoft</a:t>
            </a:r>
            <a:r>
              <a:rPr lang="ko-KR" altLang="en-US" dirty="0"/>
              <a:t>가 만든 </a:t>
            </a:r>
            <a:r>
              <a:rPr lang="en-US" altLang="ko-KR" dirty="0"/>
              <a:t>Python</a:t>
            </a:r>
            <a:r>
              <a:rPr lang="ko-KR" altLang="en-US" dirty="0"/>
              <a:t>을 설치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241" y="1978647"/>
            <a:ext cx="4744562" cy="3744921"/>
          </a:xfrm>
          <a:prstGeom prst="rect">
            <a:avLst/>
          </a:prstGeom>
        </p:spPr>
      </p:pic>
      <p:sp>
        <p:nvSpPr>
          <p:cNvPr id="6" name="말풍선: 사각형 5">
            <a:extLst>
              <a:ext uri="{FF2B5EF4-FFF2-40B4-BE49-F238E27FC236}">
                <a16:creationId xmlns:a16="http://schemas.microsoft.com/office/drawing/2014/main" id="{49DB0AE9-D89C-4530-8924-F70D9F3A9509}"/>
              </a:ext>
            </a:extLst>
          </p:cNvPr>
          <p:cNvSpPr/>
          <p:nvPr/>
        </p:nvSpPr>
        <p:spPr>
          <a:xfrm>
            <a:off x="756458" y="4813069"/>
            <a:ext cx="2119440" cy="651465"/>
          </a:xfrm>
          <a:prstGeom prst="wedgeRectCallout">
            <a:avLst>
              <a:gd name="adj1" fmla="val 89644"/>
              <a:gd name="adj2" fmla="val -264578"/>
            </a:avLst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rgbClr val="0000FF"/>
                </a:solidFill>
              </a:rPr>
              <a:t>패키지 검색 및 설치된 패키지 확인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4A6DCD8-51B2-4BEE-98FD-FB2F3A58344A}"/>
              </a:ext>
            </a:extLst>
          </p:cNvPr>
          <p:cNvSpPr/>
          <p:nvPr/>
        </p:nvSpPr>
        <p:spPr>
          <a:xfrm>
            <a:off x="3745739" y="3154680"/>
            <a:ext cx="423949" cy="27432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00979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19338</TotalTime>
  <Words>1621</Words>
  <Application>Microsoft Office PowerPoint</Application>
  <PresentationFormat>화면 슬라이드 쇼(4:3)</PresentationFormat>
  <Paragraphs>288</Paragraphs>
  <Slides>43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43</vt:i4>
      </vt:variant>
    </vt:vector>
  </HeadingPairs>
  <TitlesOfParts>
    <vt:vector size="49" baseType="lpstr">
      <vt:lpstr>나눔고딕</vt:lpstr>
      <vt:lpstr>맑은 고딕</vt:lpstr>
      <vt:lpstr>Arial</vt:lpstr>
      <vt:lpstr>Tahoma</vt:lpstr>
      <vt:lpstr>Office 테마</vt:lpstr>
      <vt:lpstr>디자인 사용자 지정</vt:lpstr>
      <vt:lpstr>PowerPoint 프레젠테이션</vt:lpstr>
      <vt:lpstr>비주얼 스튜디오 코드</vt:lpstr>
      <vt:lpstr>설치</vt:lpstr>
      <vt:lpstr>설치 1</vt:lpstr>
      <vt:lpstr>설치 2</vt:lpstr>
      <vt:lpstr>설치 3</vt:lpstr>
      <vt:lpstr>설치 완료, 첫 화면</vt:lpstr>
      <vt:lpstr>PowerPoint 프레젠테이션</vt:lpstr>
      <vt:lpstr>첫 환경 설정</vt:lpstr>
      <vt:lpstr>첫 화면에서 설치</vt:lpstr>
      <vt:lpstr>설치된 확장 패키지 확인</vt:lpstr>
      <vt:lpstr>초기 화면</vt:lpstr>
      <vt:lpstr>파이썬 소스가 있는 폴더 선택</vt:lpstr>
      <vt:lpstr>실행 결과와 메시지 창에서 install</vt:lpstr>
      <vt:lpstr>추가 설치 요청 메시지 창</vt:lpstr>
      <vt:lpstr>메시지 창에서 install</vt:lpstr>
      <vt:lpstr>첫 파일 생성 후 추가 환경 설정</vt:lpstr>
      <vt:lpstr>폰트 수정</vt:lpstr>
      <vt:lpstr>필요하면 들여쓰기 간격 수정</vt:lpstr>
      <vt:lpstr>첫 프로그램 작성과 실행 결과</vt:lpstr>
      <vt:lpstr>쉘 바꾸기</vt:lpstr>
      <vt:lpstr>최신 버전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터미널 폰트 수정</vt:lpstr>
      <vt:lpstr>에디터 폰트 수정</vt:lpstr>
      <vt:lpstr>파일 탐색기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지역저장소 브랜치 이름 변경</vt:lpstr>
      <vt:lpstr>PowerPoint 프레젠테이션</vt:lpstr>
      <vt:lpstr>기본 단축키</vt:lpstr>
      <vt:lpstr>유용한 단축키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강환수</cp:lastModifiedBy>
  <cp:revision>712</cp:revision>
  <dcterms:created xsi:type="dcterms:W3CDTF">2013-05-23T04:26:30Z</dcterms:created>
  <dcterms:modified xsi:type="dcterms:W3CDTF">2022-05-26T01:26:32Z</dcterms:modified>
</cp:coreProperties>
</file>